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96" autoAdjust="0"/>
  </p:normalViewPr>
  <p:slideViewPr>
    <p:cSldViewPr>
      <p:cViewPr varScale="1">
        <p:scale>
          <a:sx n="84" d="100"/>
          <a:sy n="84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7AE8-75F7-4710-9586-4DF2B770AD3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BB1A-9055-4CC8-A4DD-051794C1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7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8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4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BB1A-9055-4CC8-A4DD-051794C163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5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5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A036-184A-4FAB-AA24-34624F195D4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A55C-6D37-44EC-BA67-551F3150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6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ltrasoundcases.info/files/Jpg/lbox_15376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ultrasoundcases.info/files/Jpg/lbox_32330-Afbeelding1.jpg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ultrasoundcases.info/files/Jpg/lbox_32346-Afbeelding1.jpg" TargetMode="External"/><Relationship Id="rId7" Type="http://schemas.openxmlformats.org/officeDocument/2006/relationships/hyperlink" Target="http://ultrasoundcases.info/files/Jpg/lbox_32351-Afbeelding6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ultrasoundcases.info/files/Jpg/lbox_32356-Afbeelding11.jpg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ltrasoundcases.info/files/Jpg/lbox_32416-Afbeelding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ltrasoundcases.info/files/Jpg/lbox_41352-Afbeelding6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ultrasoundcases.info/files/Jpg/lbox_46443-Afbeelding3.jpg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KubgIH_rcgCFUg-PgodvC0DWg&amp;url=http://www.ultrasoundcases.info/New-Cases.aspx?cat%3D63%26date%3D%26page%3D129&amp;psig=AFQjCNFKftL2pBR1H-u0yhiWZLwCExVt0w&amp;ust=144422588391523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Biliary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42187" r="37690" b="32938"/>
          <a:stretch/>
        </p:blipFill>
        <p:spPr bwMode="auto">
          <a:xfrm>
            <a:off x="990600" y="1853382"/>
            <a:ext cx="7042361" cy="43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126602\Desktop\figure_6.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5" b="53635"/>
          <a:stretch/>
        </p:blipFill>
        <p:spPr bwMode="auto">
          <a:xfrm>
            <a:off x="762000" y="533401"/>
            <a:ext cx="373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126602\Desktop\figure_6.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1" b="53635"/>
          <a:stretch/>
        </p:blipFill>
        <p:spPr bwMode="auto">
          <a:xfrm>
            <a:off x="4724400" y="533401"/>
            <a:ext cx="3760882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126602\Desktop\figure_6.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5" r="51655" b="3511"/>
          <a:stretch/>
        </p:blipFill>
        <p:spPr bwMode="auto">
          <a:xfrm>
            <a:off x="762000" y="3733800"/>
            <a:ext cx="373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126602\Desktop\figure_6.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 t="50125" b="3511"/>
          <a:stretch/>
        </p:blipFill>
        <p:spPr bwMode="auto">
          <a:xfrm>
            <a:off x="4762500" y="3737611"/>
            <a:ext cx="36846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126602\Desktop\figure_6.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1" b="53395"/>
          <a:stretch/>
        </p:blipFill>
        <p:spPr bwMode="auto">
          <a:xfrm>
            <a:off x="762000" y="628648"/>
            <a:ext cx="3581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126602\Desktop\figure_6.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1" b="53395"/>
          <a:stretch/>
        </p:blipFill>
        <p:spPr bwMode="auto">
          <a:xfrm>
            <a:off x="4724400" y="628648"/>
            <a:ext cx="3581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126602\Desktop\figure_6.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9" r="51020" b="2906"/>
          <a:stretch/>
        </p:blipFill>
        <p:spPr bwMode="auto">
          <a:xfrm>
            <a:off x="2659380" y="3733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126602\Desktop\figure_6.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430581" cy="33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126602\Desktop\figure_6.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94" y="3352800"/>
            <a:ext cx="4298629" cy="32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ltrasoundcases.info/files/Jpg/15376.jpg">
            <a:hlinkClick r:id="rId3" tooltip="Porcelain gallbladder longitudina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5477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ltrasoundcases.info/files/Jpg/32330-Afbeelding1.jpg">
            <a:hlinkClick r:id="rId5" tooltip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485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ltrasoundcases.info/files/Jpg/32346-Afbeelding1.jpg">
            <a:hlinkClick r:id="rId3" tooltip="Impacted stone in the neck of the gallbladd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2" y="4048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ltrasoundcases.info/files/Jpg/32356-Afbeelding11.jpg">
            <a:hlinkClick r:id="rId5" tooltip="Sludge filled gallbladder and stone in the neck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2" y="4048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ltrasoundcases.info/files/Jpg/32351-Afbeelding6.jpg">
            <a:hlinkClick r:id="rId7" tooltip="Dilatated intrahepatic bile ducts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ltrasoundcases.info/files/Jpg/32416-Afbeelding2.jpg">
            <a:hlinkClick r:id="rId3" tooltip="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ltrasoundcases.info/files/Jpg/41352-Afbeelding6.jpg">
            <a:hlinkClick r:id="rId3" tooltip="Air in the intrahepatic bile ducts&#10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45" y="1981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ltrasoundcases.info/files/Jpg/46443-Afbeelding3.jpg">
            <a:hlinkClick r:id="rId5" tooltip="Air in the intrahepatic ducts&#10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ltrasoundcases.info/files/Jpg/2278-203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43828" cy="33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9" t="35313" r="10166" b="36250"/>
          <a:stretch/>
        </p:blipFill>
        <p:spPr bwMode="auto">
          <a:xfrm>
            <a:off x="4648200" y="1851991"/>
            <a:ext cx="4247022" cy="32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126602\Desktop\figure_6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" y="1858617"/>
            <a:ext cx="431746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1" y="1815547"/>
            <a:ext cx="4018452" cy="35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50" y="1815547"/>
            <a:ext cx="4383770" cy="35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5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1" y="228600"/>
            <a:ext cx="4499722" cy="30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70" y="3545509"/>
            <a:ext cx="41529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5" b="53462"/>
          <a:stretch/>
        </p:blipFill>
        <p:spPr bwMode="auto">
          <a:xfrm>
            <a:off x="762000" y="518491"/>
            <a:ext cx="3836504" cy="28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9" b="53462"/>
          <a:stretch/>
        </p:blipFill>
        <p:spPr bwMode="auto">
          <a:xfrm>
            <a:off x="4800601" y="518491"/>
            <a:ext cx="3852701" cy="28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0" r="51075" b="2846"/>
          <a:stretch/>
        </p:blipFill>
        <p:spPr bwMode="auto">
          <a:xfrm>
            <a:off x="762000" y="3581400"/>
            <a:ext cx="3836504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50240" b="2846"/>
          <a:stretch/>
        </p:blipFill>
        <p:spPr bwMode="auto">
          <a:xfrm>
            <a:off x="4834891" y="3581400"/>
            <a:ext cx="3776501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1184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5" b="54122"/>
          <a:stretch/>
        </p:blipFill>
        <p:spPr bwMode="auto">
          <a:xfrm>
            <a:off x="1143000" y="762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b="54122"/>
          <a:stretch/>
        </p:blipFill>
        <p:spPr bwMode="auto">
          <a:xfrm>
            <a:off x="4800600" y="784860"/>
            <a:ext cx="3263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8" r="51595" b="2510"/>
          <a:stretch/>
        </p:blipFill>
        <p:spPr bwMode="auto">
          <a:xfrm>
            <a:off x="1143000" y="36576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t="50178" b="3943"/>
          <a:stretch/>
        </p:blipFill>
        <p:spPr bwMode="auto">
          <a:xfrm>
            <a:off x="4800600" y="3684270"/>
            <a:ext cx="3263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126602\Desktop\figure_6.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b="5012"/>
          <a:stretch/>
        </p:blipFill>
        <p:spPr bwMode="auto">
          <a:xfrm>
            <a:off x="437924" y="344558"/>
            <a:ext cx="4515076" cy="34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ltrasoundcases.info/files/Jpg/lbox_47240-Afbeeldi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8290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ltrasoundcases.info/files/Jpg/lbox_57277-Afbeeldi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958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ltrasoundcases.info/files/Jpg/lbox_44597-Afbeeldin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29450"/>
            <a:ext cx="4070902" cy="36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</Words>
  <Application>Microsoft Office PowerPoint</Application>
  <PresentationFormat>On-screen Show (4:3)</PresentationFormat>
  <Paragraphs>18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The Biliary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Biliary System</dc:title>
  <dc:creator>Default Image</dc:creator>
  <cp:lastModifiedBy>Abigail Kurtz</cp:lastModifiedBy>
  <cp:revision>14</cp:revision>
  <dcterms:created xsi:type="dcterms:W3CDTF">2014-10-13T13:43:41Z</dcterms:created>
  <dcterms:modified xsi:type="dcterms:W3CDTF">2018-10-01T14:52:54Z</dcterms:modified>
</cp:coreProperties>
</file>