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73" r:id="rId10"/>
    <p:sldId id="263" r:id="rId11"/>
    <p:sldId id="264" r:id="rId12"/>
    <p:sldId id="265" r:id="rId13"/>
    <p:sldId id="267" r:id="rId14"/>
    <p:sldId id="269" r:id="rId15"/>
    <p:sldId id="270" r:id="rId16"/>
    <p:sldId id="275" r:id="rId17"/>
    <p:sldId id="274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813" autoAdjust="0"/>
  </p:normalViewPr>
  <p:slideViewPr>
    <p:cSldViewPr>
      <p:cViewPr varScale="1">
        <p:scale>
          <a:sx n="82" d="100"/>
          <a:sy n="82" d="100"/>
        </p:scale>
        <p:origin x="23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26695-BC8A-469D-9EEF-66D1477EAC0A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4E59B-46E5-479B-ABA8-E7C2CD94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36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5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14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4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66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58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2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8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2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7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5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0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2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4E59B-46E5-479B-ABA8-E7C2CD94A7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9/9/2019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Liver </a:t>
            </a:r>
            <a:r>
              <a:rPr lang="en-US" dirty="0" smtClean="0"/>
              <a:t>Class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22923" r="23959" b="21175"/>
          <a:stretch/>
        </p:blipFill>
        <p:spPr bwMode="auto">
          <a:xfrm>
            <a:off x="838200" y="914400"/>
            <a:ext cx="3535680" cy="26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3" t="26713" r="20928" b="20974"/>
          <a:stretch/>
        </p:blipFill>
        <p:spPr bwMode="auto">
          <a:xfrm>
            <a:off x="4876800" y="947928"/>
            <a:ext cx="3781140" cy="257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t="31447" r="21221" b="15773"/>
          <a:stretch/>
        </p:blipFill>
        <p:spPr bwMode="auto">
          <a:xfrm>
            <a:off x="2898242" y="3886200"/>
            <a:ext cx="3731157" cy="25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24183" r="24313" b="22810"/>
          <a:stretch/>
        </p:blipFill>
        <p:spPr bwMode="auto">
          <a:xfrm>
            <a:off x="2057400" y="1984245"/>
            <a:ext cx="4876800" cy="34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50000" r="41561" b="20582"/>
          <a:stretch/>
        </p:blipFill>
        <p:spPr bwMode="auto">
          <a:xfrm>
            <a:off x="4495800" y="2438400"/>
            <a:ext cx="3382913" cy="26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0" t="50000" r="18134" b="20582"/>
          <a:stretch/>
        </p:blipFill>
        <p:spPr bwMode="auto">
          <a:xfrm>
            <a:off x="609600" y="2438400"/>
            <a:ext cx="3248527" cy="26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6" t="50000" r="40866" b="20992"/>
          <a:stretch/>
        </p:blipFill>
        <p:spPr bwMode="auto">
          <a:xfrm>
            <a:off x="4726002" y="602581"/>
            <a:ext cx="3781859" cy="2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56149" r="51863" b="25091"/>
          <a:stretch/>
        </p:blipFill>
        <p:spPr bwMode="auto">
          <a:xfrm>
            <a:off x="2895600" y="3962400"/>
            <a:ext cx="3252538" cy="266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e126602\Desktop\figure_5.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439"/>
          <a:stretch/>
        </p:blipFill>
        <p:spPr bwMode="auto">
          <a:xfrm>
            <a:off x="1085850" y="533400"/>
            <a:ext cx="32670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126602\Desktop\figure_5.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 r="51901" b="61831"/>
          <a:stretch/>
        </p:blipFill>
        <p:spPr bwMode="auto">
          <a:xfrm>
            <a:off x="577515" y="2304047"/>
            <a:ext cx="3825351" cy="2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126602\Desktop\figure_5.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0" b="61831"/>
          <a:stretch/>
        </p:blipFill>
        <p:spPr bwMode="auto">
          <a:xfrm>
            <a:off x="4796588" y="2304047"/>
            <a:ext cx="3448433" cy="2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126602\Desktop\figure_5.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42" y="1448318"/>
            <a:ext cx="3919730" cy="42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510143" cy="51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5669883" cy="66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"/>
            <a:ext cx="5332959" cy="65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4119327" cy="64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7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17504" r="24274" b="29163"/>
          <a:stretch/>
        </p:blipFill>
        <p:spPr bwMode="auto">
          <a:xfrm>
            <a:off x="771378" y="838200"/>
            <a:ext cx="357202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t="18011" r="20948" b="29078"/>
          <a:stretch/>
        </p:blipFill>
        <p:spPr bwMode="auto">
          <a:xfrm>
            <a:off x="4876800" y="795528"/>
            <a:ext cx="3591142" cy="24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25475" r="24321" b="21398"/>
          <a:stretch/>
        </p:blipFill>
        <p:spPr bwMode="auto">
          <a:xfrm>
            <a:off x="685800" y="3733800"/>
            <a:ext cx="3657600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t="24697" r="24082" b="22165"/>
          <a:stretch/>
        </p:blipFill>
        <p:spPr bwMode="auto">
          <a:xfrm>
            <a:off x="4876800" y="3733798"/>
            <a:ext cx="3697268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25546" r="24244" b="25243"/>
          <a:stretch/>
        </p:blipFill>
        <p:spPr bwMode="auto">
          <a:xfrm>
            <a:off x="553453" y="457200"/>
            <a:ext cx="3425952" cy="223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8835" r="23912" b="18558"/>
          <a:stretch/>
        </p:blipFill>
        <p:spPr bwMode="auto">
          <a:xfrm>
            <a:off x="5257800" y="388379"/>
            <a:ext cx="3279648" cy="227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e126602\Desktop\figure_5.20_(continued)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 b="67377"/>
          <a:stretch/>
        </p:blipFill>
        <p:spPr bwMode="auto">
          <a:xfrm>
            <a:off x="673869" y="3381871"/>
            <a:ext cx="3185119" cy="28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126602\Desktop\figure_5.20_(continued)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35700" b="23778"/>
          <a:stretch/>
        </p:blipFill>
        <p:spPr bwMode="auto">
          <a:xfrm>
            <a:off x="5467716" y="3429000"/>
            <a:ext cx="2859816" cy="28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1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3" t="50000" r="39507" b="16621"/>
          <a:stretch/>
        </p:blipFill>
        <p:spPr bwMode="auto">
          <a:xfrm>
            <a:off x="914400" y="2046761"/>
            <a:ext cx="3352800" cy="274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9" t="50000" r="17934" b="16621"/>
          <a:stretch/>
        </p:blipFill>
        <p:spPr bwMode="auto">
          <a:xfrm>
            <a:off x="5105400" y="2057400"/>
            <a:ext cx="2820095" cy="273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1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29120" r="21360" b="19168"/>
          <a:stretch/>
        </p:blipFill>
        <p:spPr bwMode="auto">
          <a:xfrm>
            <a:off x="685800" y="914400"/>
            <a:ext cx="3596640" cy="246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7" t="21102" r="21733" b="29008"/>
          <a:stretch/>
        </p:blipFill>
        <p:spPr bwMode="auto">
          <a:xfrm>
            <a:off x="4876800" y="1219200"/>
            <a:ext cx="3633216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26738" r="24756" b="20924"/>
          <a:stretch/>
        </p:blipFill>
        <p:spPr bwMode="auto">
          <a:xfrm>
            <a:off x="1295400" y="4038600"/>
            <a:ext cx="3206496" cy="22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14471" r="20974" b="34492"/>
          <a:stretch/>
        </p:blipFill>
        <p:spPr bwMode="auto">
          <a:xfrm>
            <a:off x="5266944" y="4212335"/>
            <a:ext cx="2852928" cy="189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29600" r="21500" b="16000"/>
          <a:stretch/>
        </p:blipFill>
        <p:spPr bwMode="auto">
          <a:xfrm>
            <a:off x="381000" y="2095500"/>
            <a:ext cx="418488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e126602\Desktop\figure_5.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7" r="52208" b="35602"/>
          <a:stretch/>
        </p:blipFill>
        <p:spPr bwMode="auto">
          <a:xfrm>
            <a:off x="5334000" y="2095500"/>
            <a:ext cx="329671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t="17136" r="24000" b="31664"/>
          <a:stretch/>
        </p:blipFill>
        <p:spPr bwMode="auto">
          <a:xfrm>
            <a:off x="517357" y="2157461"/>
            <a:ext cx="385535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e126602\Desktop\figure_5.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5" b="53387"/>
          <a:stretch/>
        </p:blipFill>
        <p:spPr bwMode="auto">
          <a:xfrm>
            <a:off x="5105400" y="2070874"/>
            <a:ext cx="3140242" cy="27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1" t="15848" r="21380" b="32038"/>
          <a:stretch/>
        </p:blipFill>
        <p:spPr bwMode="auto">
          <a:xfrm>
            <a:off x="2546159" y="609600"/>
            <a:ext cx="3605987" cy="24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e126602\Desktop\figure_5.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7" r="50000" b="2848"/>
          <a:stretch/>
        </p:blipFill>
        <p:spPr bwMode="auto">
          <a:xfrm>
            <a:off x="1151021" y="3464909"/>
            <a:ext cx="3027947" cy="28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126602\Desktop\figure_5.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9" b="53021"/>
          <a:stretch/>
        </p:blipFill>
        <p:spPr bwMode="auto">
          <a:xfrm>
            <a:off x="4953000" y="3505200"/>
            <a:ext cx="2835034" cy="28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6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50000" r="39649" b="17754"/>
          <a:stretch/>
        </p:blipFill>
        <p:spPr bwMode="auto">
          <a:xfrm>
            <a:off x="3124199" y="381332"/>
            <a:ext cx="3657600" cy="29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4" t="50000" r="39302" b="14687"/>
          <a:stretch/>
        </p:blipFill>
        <p:spPr bwMode="auto">
          <a:xfrm>
            <a:off x="1219200" y="3733800"/>
            <a:ext cx="3083683" cy="26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9" t="50000" r="16354" b="14687"/>
          <a:stretch/>
        </p:blipFill>
        <p:spPr bwMode="auto">
          <a:xfrm>
            <a:off x="5466689" y="3733800"/>
            <a:ext cx="2687736" cy="26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3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514</TotalTime>
  <Words>20</Words>
  <Application>Microsoft Office PowerPoint</Application>
  <PresentationFormat>On-screen Show (4:3)</PresentationFormat>
  <Paragraphs>18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Franklin Gothic Book</vt:lpstr>
      <vt:lpstr>Franklin Gothic Medium</vt:lpstr>
      <vt:lpstr>Wingdings 2</vt:lpstr>
      <vt:lpstr>Trek</vt:lpstr>
      <vt:lpstr>Liver Class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 Pathology review</dc:title>
  <dc:creator>Default Image</dc:creator>
  <cp:lastModifiedBy>Abigail Kurtz</cp:lastModifiedBy>
  <cp:revision>21</cp:revision>
  <dcterms:created xsi:type="dcterms:W3CDTF">2015-09-14T14:54:12Z</dcterms:created>
  <dcterms:modified xsi:type="dcterms:W3CDTF">2019-09-09T16:12:03Z</dcterms:modified>
</cp:coreProperties>
</file>