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60" r:id="rId4"/>
    <p:sldId id="283" r:id="rId5"/>
    <p:sldId id="281" r:id="rId6"/>
    <p:sldId id="284" r:id="rId7"/>
    <p:sldId id="267" r:id="rId8"/>
    <p:sldId id="268" r:id="rId9"/>
    <p:sldId id="269" r:id="rId10"/>
    <p:sldId id="266" r:id="rId11"/>
    <p:sldId id="270" r:id="rId12"/>
    <p:sldId id="271" r:id="rId13"/>
    <p:sldId id="272" r:id="rId14"/>
    <p:sldId id="273" r:id="rId15"/>
    <p:sldId id="274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360" autoAdjust="0"/>
  </p:normalViewPr>
  <p:slideViewPr>
    <p:cSldViewPr>
      <p:cViewPr varScale="1">
        <p:scale>
          <a:sx n="55" d="100"/>
          <a:sy n="55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6DD69-FF23-4E0B-9B65-7FC8609AF7E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3F7A1-B604-474A-A413-C66BB49D3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7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1F16-6714-4124-B21D-87E15EF77A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00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1F16-6714-4124-B21D-87E15EF77A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02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1F16-6714-4124-B21D-87E15EF77A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72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1F16-6714-4124-B21D-87E15EF77A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15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1F16-6714-4124-B21D-87E15EF77A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047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1F16-6714-4124-B21D-87E15EF77A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704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1F16-6714-4124-B21D-87E15EF77AF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075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1F16-6714-4124-B21D-87E15EF77AF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72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1F16-6714-4124-B21D-87E15EF77AF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916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1F16-6714-4124-B21D-87E15EF77AF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21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3F7A1-B604-474A-A413-C66BB49D38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45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1F16-6714-4124-B21D-87E15EF77A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31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1F16-6714-4124-B21D-87E15EF77A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95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3F7A1-B604-474A-A413-C66BB49D38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99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1F16-6714-4124-B21D-87E15EF77A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63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1F16-6714-4124-B21D-87E15EF77A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4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1F16-6714-4124-B21D-87E15EF77A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50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1F16-6714-4124-B21D-87E15EF77A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1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EA5-0676-4787-ACC1-5AF9562F5D04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08C638-F893-45FB-B8E9-38308C3A85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EA5-0676-4787-ACC1-5AF9562F5D04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638-F893-45FB-B8E9-38308C3A8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EA5-0676-4787-ACC1-5AF9562F5D04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638-F893-45FB-B8E9-38308C3A8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EA5-0676-4787-ACC1-5AF9562F5D04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638-F893-45FB-B8E9-38308C3A8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EA5-0676-4787-ACC1-5AF9562F5D04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638-F893-45FB-B8E9-38308C3A85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EA5-0676-4787-ACC1-5AF9562F5D04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638-F893-45FB-B8E9-38308C3A85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EA5-0676-4787-ACC1-5AF9562F5D04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638-F893-45FB-B8E9-38308C3A85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EA5-0676-4787-ACC1-5AF9562F5D04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638-F893-45FB-B8E9-38308C3A8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EA5-0676-4787-ACC1-5AF9562F5D04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638-F893-45FB-B8E9-38308C3A8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EA5-0676-4787-ACC1-5AF9562F5D04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638-F893-45FB-B8E9-38308C3A8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EA5-0676-4787-ACC1-5AF9562F5D04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638-F893-45FB-B8E9-38308C3A85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980EA5-0676-4787-ACC1-5AF9562F5D04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C08C638-F893-45FB-B8E9-38308C3A85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13" Type="http://schemas.openxmlformats.org/officeDocument/2006/relationships/hyperlink" Target="http://ultrasoundcases.info/files/Jpg/lbox_3375.jpg" TargetMode="External"/><Relationship Id="rId3" Type="http://schemas.openxmlformats.org/officeDocument/2006/relationships/hyperlink" Target="http://ultrasoundcases.info/files/Jpg/lbox_3369.jpg" TargetMode="External"/><Relationship Id="rId7" Type="http://schemas.openxmlformats.org/officeDocument/2006/relationships/hyperlink" Target="http://ultrasoundcases.info/files/Jpg/lbox_3372.jpg" TargetMode="External"/><Relationship Id="rId12" Type="http://schemas.openxmlformats.org/officeDocument/2006/relationships/image" Target="../media/image3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11" Type="http://schemas.openxmlformats.org/officeDocument/2006/relationships/hyperlink" Target="http://ultrasoundcases.info/files/Jpg/lbox_3376.jpg" TargetMode="External"/><Relationship Id="rId5" Type="http://schemas.openxmlformats.org/officeDocument/2006/relationships/hyperlink" Target="http://ultrasoundcases.info/files/Jpg/lbox_3371.jpg" TargetMode="External"/><Relationship Id="rId10" Type="http://schemas.openxmlformats.org/officeDocument/2006/relationships/image" Target="../media/image29.jpeg"/><Relationship Id="rId4" Type="http://schemas.openxmlformats.org/officeDocument/2006/relationships/image" Target="../media/image26.jpeg"/><Relationship Id="rId9" Type="http://schemas.openxmlformats.org/officeDocument/2006/relationships/hyperlink" Target="http://ultrasoundcases.info/files/Jpg/lbox_3374.jpg" TargetMode="External"/><Relationship Id="rId1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hyperlink" Target="http://ultrasoundcases.info/files/Jpg/lbox_23520.jpg" TargetMode="External"/><Relationship Id="rId7" Type="http://schemas.openxmlformats.org/officeDocument/2006/relationships/hyperlink" Target="http://ultrasoundcases.info/files/Jpg/lbox_23522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hyperlink" Target="http://ultrasoundcases.info/files/Jpg/lbox_23523.jpg" TargetMode="External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hyperlink" Target="http://ultrasoundcases.info/files/Jpg/lbox_3377.jpg" TargetMode="External"/><Relationship Id="rId7" Type="http://schemas.openxmlformats.org/officeDocument/2006/relationships/hyperlink" Target="http://ultrasoundcases.info/files/Jpg/lbox_3380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hyperlink" Target="http://ultrasoundcases.info/files/Jpg/lbox_3379.jpg" TargetMode="External"/><Relationship Id="rId10" Type="http://schemas.openxmlformats.org/officeDocument/2006/relationships/image" Target="../media/image38.jpeg"/><Relationship Id="rId4" Type="http://schemas.openxmlformats.org/officeDocument/2006/relationships/image" Target="../media/image35.jpeg"/><Relationship Id="rId9" Type="http://schemas.openxmlformats.org/officeDocument/2006/relationships/hyperlink" Target="http://ultrasoundcases.info/files/Jpg/lbox_3381.jpg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13" Type="http://schemas.openxmlformats.org/officeDocument/2006/relationships/hyperlink" Target="http://ultrasoundcases.info/files/Jpg/lbox_3387.jpg" TargetMode="External"/><Relationship Id="rId3" Type="http://schemas.openxmlformats.org/officeDocument/2006/relationships/hyperlink" Target="http://ultrasoundcases.info/files/Jpg/lbox_3382.jpg" TargetMode="External"/><Relationship Id="rId7" Type="http://schemas.openxmlformats.org/officeDocument/2006/relationships/hyperlink" Target="http://ultrasoundcases.info/files/Jpg/lbox_3384.jpg" TargetMode="External"/><Relationship Id="rId12" Type="http://schemas.openxmlformats.org/officeDocument/2006/relationships/image" Target="../media/image4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11" Type="http://schemas.openxmlformats.org/officeDocument/2006/relationships/hyperlink" Target="http://ultrasoundcases.info/files/Jpg/lbox_3386.jpg" TargetMode="External"/><Relationship Id="rId5" Type="http://schemas.openxmlformats.org/officeDocument/2006/relationships/hyperlink" Target="http://ultrasoundcases.info/files/Jpg/lbox_3383.jpg" TargetMode="External"/><Relationship Id="rId10" Type="http://schemas.openxmlformats.org/officeDocument/2006/relationships/image" Target="../media/image42.jpeg"/><Relationship Id="rId4" Type="http://schemas.openxmlformats.org/officeDocument/2006/relationships/image" Target="../media/image39.jpeg"/><Relationship Id="rId9" Type="http://schemas.openxmlformats.org/officeDocument/2006/relationships/hyperlink" Target="http://ultrasoundcases.info/files/Jpg/lbox_3385.jpg" TargetMode="External"/><Relationship Id="rId14" Type="http://schemas.openxmlformats.org/officeDocument/2006/relationships/image" Target="../media/image4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13" Type="http://schemas.openxmlformats.org/officeDocument/2006/relationships/hyperlink" Target="http://ultrasoundcases.info/files/Jpg/lbox_3403.jpg" TargetMode="External"/><Relationship Id="rId3" Type="http://schemas.openxmlformats.org/officeDocument/2006/relationships/hyperlink" Target="http://ultrasoundcases.info/files/Jpg/lbox_3397.jpg" TargetMode="External"/><Relationship Id="rId7" Type="http://schemas.openxmlformats.org/officeDocument/2006/relationships/hyperlink" Target="http://ultrasoundcases.info/files/Jpg/lbox_3396.jpg" TargetMode="External"/><Relationship Id="rId12" Type="http://schemas.openxmlformats.org/officeDocument/2006/relationships/image" Target="../media/image4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jpeg"/><Relationship Id="rId11" Type="http://schemas.openxmlformats.org/officeDocument/2006/relationships/hyperlink" Target="http://ultrasoundcases.info/files/Jpg/lbox_3401.jpg" TargetMode="External"/><Relationship Id="rId5" Type="http://schemas.openxmlformats.org/officeDocument/2006/relationships/hyperlink" Target="http://ultrasoundcases.info/files/Jpg/lbox_3395.jpg" TargetMode="External"/><Relationship Id="rId10" Type="http://schemas.openxmlformats.org/officeDocument/2006/relationships/image" Target="../media/image48.jpeg"/><Relationship Id="rId4" Type="http://schemas.openxmlformats.org/officeDocument/2006/relationships/image" Target="../media/image45.jpeg"/><Relationship Id="rId9" Type="http://schemas.openxmlformats.org/officeDocument/2006/relationships/hyperlink" Target="http://ultrasoundcases.info/files/Jpg/lbox_3399.jpg" TargetMode="External"/><Relationship Id="rId14" Type="http://schemas.openxmlformats.org/officeDocument/2006/relationships/image" Target="../media/image50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jpeg"/><Relationship Id="rId13" Type="http://schemas.openxmlformats.org/officeDocument/2006/relationships/hyperlink" Target="http://ultrasoundcases.info/files/Jpg/lbox_18314.jpg" TargetMode="External"/><Relationship Id="rId3" Type="http://schemas.openxmlformats.org/officeDocument/2006/relationships/hyperlink" Target="http://ultrasoundcases.info/files/Jpg/lbox_18208.jpg" TargetMode="External"/><Relationship Id="rId7" Type="http://schemas.openxmlformats.org/officeDocument/2006/relationships/hyperlink" Target="http://ultrasoundcases.info/files/Jpg/lbox_18311.jpg" TargetMode="External"/><Relationship Id="rId12" Type="http://schemas.openxmlformats.org/officeDocument/2006/relationships/image" Target="../media/image5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jpeg"/><Relationship Id="rId11" Type="http://schemas.openxmlformats.org/officeDocument/2006/relationships/hyperlink" Target="http://ultrasoundcases.info/files/Jpg/lbox_18313.jpg" TargetMode="External"/><Relationship Id="rId5" Type="http://schemas.openxmlformats.org/officeDocument/2006/relationships/hyperlink" Target="http://ultrasoundcases.info/files/Jpg/lbox_18209.jpg" TargetMode="External"/><Relationship Id="rId10" Type="http://schemas.openxmlformats.org/officeDocument/2006/relationships/image" Target="../media/image54.jpeg"/><Relationship Id="rId4" Type="http://schemas.openxmlformats.org/officeDocument/2006/relationships/image" Target="../media/image51.jpeg"/><Relationship Id="rId9" Type="http://schemas.openxmlformats.org/officeDocument/2006/relationships/hyperlink" Target="http://ultrasoundcases.info/files/Jpg/lbox_18312.jpg" TargetMode="External"/><Relationship Id="rId14" Type="http://schemas.openxmlformats.org/officeDocument/2006/relationships/image" Target="../media/image56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jpeg"/><Relationship Id="rId3" Type="http://schemas.openxmlformats.org/officeDocument/2006/relationships/hyperlink" Target="http://ultrasoundcases.info/files/Jpg/lbox_50034-Afbeelding2.jpg" TargetMode="External"/><Relationship Id="rId7" Type="http://schemas.openxmlformats.org/officeDocument/2006/relationships/hyperlink" Target="http://ultrasoundcases.info/files/Jpg/lbox_50040-Afbeelding8.jp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jpeg"/><Relationship Id="rId5" Type="http://schemas.openxmlformats.org/officeDocument/2006/relationships/hyperlink" Target="http://ultrasoundcases.info/files/Jpg/lbox_50037-Afbeelding5.jpg" TargetMode="External"/><Relationship Id="rId10" Type="http://schemas.openxmlformats.org/officeDocument/2006/relationships/image" Target="../media/image60.jpeg"/><Relationship Id="rId4" Type="http://schemas.openxmlformats.org/officeDocument/2006/relationships/image" Target="../media/image57.jpeg"/><Relationship Id="rId9" Type="http://schemas.openxmlformats.org/officeDocument/2006/relationships/hyperlink" Target="http://ultrasoundcases.info/files/Jpg/lbox_50042-Afbeelding10.jpg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jpeg"/><Relationship Id="rId3" Type="http://schemas.openxmlformats.org/officeDocument/2006/relationships/hyperlink" Target="http://ultrasoundcases.info/files/Jpg/lbox_19957.jpg" TargetMode="External"/><Relationship Id="rId7" Type="http://schemas.openxmlformats.org/officeDocument/2006/relationships/hyperlink" Target="http://ultrasoundcases.info/files/Jpg/lbox_19962.jp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jpeg"/><Relationship Id="rId5" Type="http://schemas.openxmlformats.org/officeDocument/2006/relationships/hyperlink" Target="http://ultrasoundcases.info/files/Jpg/lbox_19958.jpg" TargetMode="External"/><Relationship Id="rId4" Type="http://schemas.openxmlformats.org/officeDocument/2006/relationships/image" Target="../media/image61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jpeg"/><Relationship Id="rId3" Type="http://schemas.openxmlformats.org/officeDocument/2006/relationships/hyperlink" Target="http://ultrasoundcases.info/files/Jpg/lbox_40380-Afbeelding9.jpg" TargetMode="External"/><Relationship Id="rId7" Type="http://schemas.openxmlformats.org/officeDocument/2006/relationships/hyperlink" Target="http://ultrasoundcases.info/files/Jpg/lbox_40376-Afbeelding5.jp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jpeg"/><Relationship Id="rId5" Type="http://schemas.openxmlformats.org/officeDocument/2006/relationships/hyperlink" Target="http://ultrasoundcases.info/files/Jpg/lbox_40374-Afbeelding3.jpg" TargetMode="External"/><Relationship Id="rId10" Type="http://schemas.openxmlformats.org/officeDocument/2006/relationships/image" Target="../media/image67.jpeg"/><Relationship Id="rId4" Type="http://schemas.openxmlformats.org/officeDocument/2006/relationships/image" Target="../media/image64.jpeg"/><Relationship Id="rId9" Type="http://schemas.openxmlformats.org/officeDocument/2006/relationships/hyperlink" Target="http://ultrasoundcases.info/files/Jpg/lbox_40379-Afbeelding8.jpg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jpeg"/><Relationship Id="rId3" Type="http://schemas.openxmlformats.org/officeDocument/2006/relationships/hyperlink" Target="http://ultrasoundcases.info/files/Jpg/lbox_24409.jpg" TargetMode="External"/><Relationship Id="rId7" Type="http://schemas.openxmlformats.org/officeDocument/2006/relationships/hyperlink" Target="http://ultrasoundcases.info/files/Jpg/lbox_24413.jpg" TargetMode="External"/><Relationship Id="rId12" Type="http://schemas.openxmlformats.org/officeDocument/2006/relationships/image" Target="../media/image7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jpeg"/><Relationship Id="rId11" Type="http://schemas.openxmlformats.org/officeDocument/2006/relationships/hyperlink" Target="http://ultrasoundcases.info/files/Jpg/lbox_24418.jpg" TargetMode="External"/><Relationship Id="rId5" Type="http://schemas.openxmlformats.org/officeDocument/2006/relationships/hyperlink" Target="http://ultrasoundcases.info/files/Jpg/lbox_24408.jpg" TargetMode="External"/><Relationship Id="rId10" Type="http://schemas.openxmlformats.org/officeDocument/2006/relationships/image" Target="../media/image71.jpeg"/><Relationship Id="rId4" Type="http://schemas.openxmlformats.org/officeDocument/2006/relationships/image" Target="../media/image68.jpeg"/><Relationship Id="rId9" Type="http://schemas.openxmlformats.org/officeDocument/2006/relationships/hyperlink" Target="http://ultrasoundcases.info/files/Jpg/lbox_24411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ultrasoundcases.info/files/Jpg/lbox_36720-Afbeelding1.jpg" TargetMode="External"/><Relationship Id="rId7" Type="http://schemas.openxmlformats.org/officeDocument/2006/relationships/hyperlink" Target="http://ultrasoundcases.info/files/Jpg/lbox_36723-Afbeelding4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ultrasoundcases.info/files/Jpg/lbox_36722-Afbeelding3.jpg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ultrasoundcases.info/files/Jpg/lbox_24431.jpg" TargetMode="External"/><Relationship Id="rId7" Type="http://schemas.openxmlformats.org/officeDocument/2006/relationships/hyperlink" Target="http://ultrasoundcases.info/files/Jpg/lbox_24434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ultrasoundcases.info/files/Jpg/lbox_24432.jpg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ltrasoundcases.info/files/Jpg/lbox_10981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ultrasoundcases.info/files/Jpg/lbox_2996.jpg" TargetMode="External"/><Relationship Id="rId7" Type="http://schemas.openxmlformats.org/officeDocument/2006/relationships/hyperlink" Target="http://ultrasoundcases.info/files/Jpg/lbox_2999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ultrasoundcases.info/files/Jpg/lbox_2998.jpg" TargetMode="Externa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ultrasoundcases.info/files/Jpg/lbox_41893-Afbeelding3.jpg" TargetMode="External"/><Relationship Id="rId7" Type="http://schemas.openxmlformats.org/officeDocument/2006/relationships/hyperlink" Target="http://ultrasoundcases.info/files/Jpg/lbox_41891-Afbeelding1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hyperlink" Target="http://ultrasoundcases.info/files/Jpg/lbox_41902-Afbeelding12.jpg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12.jpeg"/><Relationship Id="rId9" Type="http://schemas.openxmlformats.org/officeDocument/2006/relationships/hyperlink" Target="http://ultrasoundcases.info/files/Jpg/lbox_41892-Afbeelding2.jp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http://ultrasoundcases.info/files/Jpg/lbox_18303.jpg" TargetMode="External"/><Relationship Id="rId7" Type="http://schemas.openxmlformats.org/officeDocument/2006/relationships/hyperlink" Target="http://ultrasoundcases.info/files/Jpg/lbox_18304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hyperlink" Target="http://ultrasoundcases.info/files/Jpg/lbox_18302.jpg" TargetMode="External"/><Relationship Id="rId10" Type="http://schemas.openxmlformats.org/officeDocument/2006/relationships/image" Target="../media/image19.jpeg"/><Relationship Id="rId4" Type="http://schemas.openxmlformats.org/officeDocument/2006/relationships/image" Target="../media/image16.jpeg"/><Relationship Id="rId9" Type="http://schemas.openxmlformats.org/officeDocument/2006/relationships/hyperlink" Target="http://ultrasoundcases.info/files/Jpg/lbox_18305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ltrasoundcases.info/files/Jpg/lbox_12231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hyperlink" Target="http://ultrasoundcases.info/files/Jpg/lbox_12233.jpg" TargetMode="Externa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hyperlink" Target="http://ultrasoundcases.info/files/Jpg/lbox_13067.jpg" TargetMode="External"/><Relationship Id="rId7" Type="http://schemas.openxmlformats.org/officeDocument/2006/relationships/hyperlink" Target="http://ultrasoundcases.info/files/Jpg/lbox_13018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hyperlink" Target="http://ultrasoundcases.info/files/Jpg/lbox_13066.jpg" TargetMode="External"/><Relationship Id="rId10" Type="http://schemas.openxmlformats.org/officeDocument/2006/relationships/image" Target="../media/image25.jpeg"/><Relationship Id="rId4" Type="http://schemas.openxmlformats.org/officeDocument/2006/relationships/image" Target="../media/image22.jpeg"/><Relationship Id="rId9" Type="http://schemas.openxmlformats.org/officeDocument/2006/relationships/hyperlink" Target="http://ultrasoundcases.info/files/Jpg/lbox_13068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4267200"/>
          </a:xfrm>
        </p:spPr>
        <p:txBody>
          <a:bodyPr/>
          <a:lstStyle/>
          <a:p>
            <a:r>
              <a:rPr lang="en-US" dirty="0" smtClean="0"/>
              <a:t>Vascular Structures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0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ltrasoundcases.info/files/Jpg/3369.jpg">
            <a:hlinkClick r:id="rId3" tooltip="Aortic dissection longitudinal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8" y="3048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ultrasoundcases.info/files/Jpg/3371.jpg">
            <a:hlinkClick r:id="rId5" tooltip="Aortic dissection longitudinal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27489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ultrasoundcases.info/files/Jpg/3372.jpg">
            <a:hlinkClick r:id="rId7" tooltip="Aortic dissection transvers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4" y="4343399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ultrasoundcases.info/files/Jpg/3374.jpg">
            <a:hlinkClick r:id="rId9" tooltip="Aortic dissection transverse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6576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ultrasoundcases.info/files/Jpg/3376.jpg">
            <a:hlinkClick r:id="rId11" tooltip="Aortic dissection transverse MRI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951" y="44196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ultrasoundcases.info/files/Jpg/3375.jpg">
            <a:hlinkClick r:id="rId13" tooltip="Aortic dissection longitudinal MRI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647" y="295791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361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ultrasoundcases.info/files/Jpg/23520.jpg">
            <a:hlinkClick r:id="rId3" tooltip="4 cm wide aorta with dissected intima longitudinal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3454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ultrasoundcases.info/files/Jpg/23523.jpg">
            <a:hlinkClick r:id="rId5" tooltip="4 cm wide aorta with dissected intima transvers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47700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ultrasoundcases.info/files/Jpg/23522.jpg">
            <a:hlinkClick r:id="rId7" tooltip="Flow on both sides of the dissected intima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727260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41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ultrasoundcases.info/files/Jpg/3377.jpg">
            <a:hlinkClick r:id="rId3" tooltip="Transvers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3631894" cy="2723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ultrasoundcases.info/files/Jpg/3379.jpg">
            <a:hlinkClick r:id="rId5" tooltip="Transvers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957" y="580796"/>
            <a:ext cx="34671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ultrasoundcases.info/files/Jpg/3380.jpg">
            <a:hlinkClick r:id="rId7" tooltip="Transvers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94" y="3843336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://ultrasoundcases.info/files/Jpg/3381.jpg">
            <a:hlinkClick r:id="rId9" tooltip="Longitudinal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43336"/>
            <a:ext cx="3604657" cy="270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915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ultrasoundcases.info/files/Jpg/3382.jpg">
            <a:hlinkClick r:id="rId3" tooltip="Aorta stenosis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133" y="152400"/>
            <a:ext cx="2835084" cy="212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ultrasoundcases.info/files/Jpg/3383.jpg">
            <a:hlinkClick r:id="rId5" tooltip="Proximal aorta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8" y="152401"/>
            <a:ext cx="2743199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ultrasoundcases.info/files/Jpg/3384.jpg">
            <a:hlinkClick r:id="rId7" tooltip="Aota stenosis with high systolic flow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47811"/>
            <a:ext cx="2699763" cy="202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://ultrasoundcases.info/files/Jpg/3385.jpg">
            <a:hlinkClick r:id="rId9" tooltip="Tardus parvus waveform in the right iliac artery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634614"/>
            <a:ext cx="2774015" cy="208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http://ultrasoundcases.info/files/Jpg/3386.jpg">
            <a:hlinkClick r:id="rId11" tooltip="Tardus parvus waveform in the left iliac artery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937" y="2447811"/>
            <a:ext cx="2728396" cy="204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2" name="Picture 12" descr="http://ultrasoundcases.info/files/Jpg/3387.jpg">
            <a:hlinkClick r:id="rId13" tooltip="Stenosis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634614"/>
            <a:ext cx="2842926" cy="213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112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ultrasoundcases.info/files/Jpg/3397.jpg">
            <a:hlinkClick r:id="rId3" tooltip="Aortitis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98279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ultrasoundcases.info/files/Jpg/3395.jpg">
            <a:hlinkClick r:id="rId5" tooltip="Aortitis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://ultrasoundcases.info/files/Jpg/3396.jpg">
            <a:hlinkClick r:id="rId7" tooltip="Aortitis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860" y="12853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http://ultrasoundcases.info/files/Jpg/3399.jpg">
            <a:hlinkClick r:id="rId9" tooltip="Aortitis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98279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http://ultrasoundcases.info/files/Jpg/3401.jpg">
            <a:hlinkClick r:id="rId11" tooltip="Aortitis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81525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http://ultrasoundcases.info/files/Jpg/3403.jpg">
            <a:hlinkClick r:id="rId13" tooltip="Aortitis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581525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668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ultrasoundcases.info/files/Jpg/18208.jpg">
            <a:hlinkClick r:id="rId3" tooltip="Retroperitoneal fibrosis with a mass around the distal aorta longitudinal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ultrasoundcases.info/files/Jpg/18209.jpg">
            <a:hlinkClick r:id="rId5" tooltip="Retroperitoneal fibrosis with a mass around the distal aorta longitudinal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4931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://ultrasoundcases.info/files/Jpg/18311.jpg">
            <a:hlinkClick r:id="rId7" tooltip="Mass around the distal aorta and inferior mesenteric artery longitudinal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442646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http://ultrasoundcases.info/files/Jpg/18312.jpg">
            <a:hlinkClick r:id="rId9" tooltip="Mass around the distal aorta and inferior mesenteric artery transverse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27957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http://ultrasoundcases.info/files/Jpg/18313.jpg">
            <a:hlinkClick r:id="rId11" tooltip="Normal right kidney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85497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0" name="Picture 12" descr="http://ultrasoundcases.info/files/Jpg/18314.jpg">
            <a:hlinkClick r:id="rId13" tooltip="Slight dilatation of the left kidney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652446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745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ltrasoundcases.info/files/Jpg/50034-Afbeelding2.jpg">
            <a:hlinkClick r:id="rId3" tooltip="VCI longitudinal&#10;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95371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://ultrasoundcases.info/files/Jpg/50037-Afbeelding5.jpg">
            <a:hlinkClick r:id="rId5" tooltip="No flow in the VCI transverse&#10;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71501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http://ultrasoundcases.info/files/Jpg/50040-Afbeelding8.jpg">
            <a:hlinkClick r:id="rId7" tooltip="No flow in the iliac veins&#10;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57600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http://ultrasoundcases.info/files/Jpg/50042-Afbeelding10.jpg">
            <a:hlinkClick r:id="rId9" tooltip="10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43325"/>
            <a:ext cx="3429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368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ultrasoundcases.info/files/Jpg/19957.jpg">
            <a:hlinkClick r:id="rId3" tooltip="Thrombus in the vena cava longitudinal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http://ultrasoundcases.info/files/Jpg/19958.jpg">
            <a:hlinkClick r:id="rId5" tooltip="Thrombus in the vena cava transvers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00074"/>
            <a:ext cx="34671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http://ultrasoundcases.info/files/Jpg/19962.jpg">
            <a:hlinkClick r:id="rId7" tooltip="Thrombus in the vena cava longitudinal and e-flow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358" y="3505200"/>
            <a:ext cx="3620418" cy="271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056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ultrasoundcases.info/files/Jpg/40380-Afbeelding9.jpg">
            <a:hlinkClick r:id="rId3" tooltip="9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1476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http://ultrasoundcases.info/files/Jpg/40374-Afbeelding3.jpg">
            <a:hlinkClick r:id="rId5" tooltip="Large tumor mass in the inferior vena cava longitudinal&#10;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6184"/>
            <a:ext cx="34671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http://ultrasoundcases.info/files/Jpg/40376-Afbeelding5.jpg">
            <a:hlinkClick r:id="rId7" tooltip="Tumor mass in the inferior vena cava extending into hepatic veins transverse&#10;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57575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http://ultrasoundcases.info/files/Jpg/40379-Afbeelding8.jpg">
            <a:hlinkClick r:id="rId9" tooltip="Large tumor mass in the inferior vena cava transverse&#10;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76" y="3439672"/>
            <a:ext cx="3552940" cy="26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522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ultrasoundcases.info/files/Jpg/24409.jpg">
            <a:hlinkClick r:id="rId3" tooltip="Tumor invasion of the vena cava transvers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74" y="762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http://ultrasoundcases.info/files/Jpg/24408.jpg">
            <a:hlinkClick r:id="rId5" tooltip="Vascularity in the tumor thrombus and flow next to the thrombus in the vena cava transvers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762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http://ultrasoundcases.info/files/Jpg/24413.jpg">
            <a:hlinkClick r:id="rId7" tooltip="Vascularity in the tumor thrombus and flow next to the thrombus in the vena cava longitudinal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04603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http://ultrasoundcases.info/files/Jpg/24411.jpg">
            <a:hlinkClick r:id="rId9" tooltip="Tumor invasion of the vena cava longitudinal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95422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2" name="Picture 10" descr="http://ultrasoundcases.info/files/Jpg/24418.jpg">
            <a:hlinkClick r:id="rId11" tooltip="Iliac lymph node metastases transverse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993" y="46482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1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ultrasoundcases.info/files/Jpg/36720-Afbeelding1.jpg">
            <a:hlinkClick r:id="rId3" tooltip="Double inferior vena cava on both sides of the aorta transverse&#10;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http://ultrasoundcases.info/files/Jpg/36722-Afbeelding3.jpg">
            <a:hlinkClick r:id="rId5" tooltip="The left vena cava enters the left renal vein&#10;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3505200"/>
            <a:ext cx="3638550" cy="272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http://ultrasoundcases.info/files/Jpg/36723-Afbeelding4.jpg">
            <a:hlinkClick r:id="rId7" tooltip="The left renal vein crosses the aorta to the vena cava on the right side&#10;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896" y="3505200"/>
            <a:ext cx="3666705" cy="275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9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ltrasoundcases.info/files/Jpg/24431.jpg">
            <a:hlinkClick r:id="rId3" tooltip="Left renal vein dorsal to the aorta transvers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42962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ltrasoundcases.info/files/Jpg/24432.jpg">
            <a:hlinkClick r:id="rId5" tooltip="Left renal vein dorsal to the aorta longitudinal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920" y="871537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ltrasoundcases.info/files/Jpg/24434.jpg">
            <a:hlinkClick r:id="rId7" tooltip="Left renal vein dorsal to the aorta transvers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3962400"/>
            <a:ext cx="3573780" cy="268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5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ultrasoundcases.info/files/Jpg/10981.jpg">
            <a:hlinkClick r:id="rId3" tooltip="Longitudinal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782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ultrasoundcases.info/files/Jpg/2996.jpg">
            <a:hlinkClick r:id="rId3" tooltip="Left ascending vena cava transvers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118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http://ultrasoundcases.info/files/Jpg/2998.jpg">
            <a:hlinkClick r:id="rId5" tooltip="Vena cava crossing anterior of the aorta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860" y="2438400"/>
            <a:ext cx="31496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http://ultrasoundcases.info/files/Jpg/2999.jpg">
            <a:hlinkClick r:id="rId7" tooltip="Normal position of the vena cava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33371"/>
            <a:ext cx="306070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73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ltrasoundcases.info/files/Jpg/41893-Afbeelding3.jpg">
            <a:hlinkClick r:id="rId3" tooltip="VCI on the left side of the aorta transverse&#10;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42926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ltrasoundcases.info/files/Jpg/41902-Afbeelding12.jpg">
            <a:hlinkClick r:id="rId5" tooltip="VCI on the left side of the aorta transverse&#10;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49" y="558166"/>
            <a:ext cx="3429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ltrasoundcases.info/files/Jpg/41891-Afbeelding1.jpg">
            <a:hlinkClick r:id="rId7" tooltip="Liver on the left side transverse&#10;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0" y="3480434"/>
            <a:ext cx="3348990" cy="251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ultrasoundcases.info/files/Jpg/41892-Afbeelding2.jpg">
            <a:hlinkClick r:id="rId9" tooltip="Spleen on the right side transverse&#10;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719" y="3518057"/>
            <a:ext cx="3248661" cy="243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228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ltrasoundcases.info/files/Jpg/18303.jpg">
            <a:hlinkClick r:id="rId3" tooltip="Bilateral common iliac artery aneurysm transvers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3454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ltrasoundcases.info/files/Jpg/18302.jpg">
            <a:hlinkClick r:id="rId5" tooltip="Bilateral common iliac artery aneurysm transvers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878" y="762000"/>
            <a:ext cx="3552022" cy="266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ultrasoundcases.info/files/Jpg/18304.jpg">
            <a:hlinkClick r:id="rId7" tooltip="Right common iliac artery aneurysm longitudinal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01737"/>
            <a:ext cx="36068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ltrasoundcases.info/files/Jpg/18305.jpg">
            <a:hlinkClick r:id="rId9" tooltip="Left common iliac artery aneurysm longitudinal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483" y="3854755"/>
            <a:ext cx="3465417" cy="259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20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ltrasoundcases.info/files/Jpg/12231.jpg">
            <a:hlinkClick r:id="rId3" tooltip="Transvers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4394200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ltrasoundcases.info/files/Jpg/12233.jpg">
            <a:hlinkClick r:id="rId5" tooltip="Longitudinal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0800"/>
            <a:ext cx="41275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89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ltrasoundcases.info/files/Jpg/13067.jpg">
            <a:hlinkClick r:id="rId3" tooltip="Longitudinal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52476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ultrasoundcases.info/files/Jpg/13066.jpg">
            <a:hlinkClick r:id="rId5" tooltip="Transvers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43325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ultrasoundcases.info/files/Jpg/13018.jpg">
            <a:hlinkClick r:id="rId7" tooltip="Transvers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53425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ultrasoundcases.info/files/Jpg/13068.jpg">
            <a:hlinkClick r:id="rId9" tooltip="Longitudinal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752476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135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</TotalTime>
  <Words>20</Words>
  <Application>Microsoft Office PowerPoint</Application>
  <PresentationFormat>On-screen Show (4:3)</PresentationFormat>
  <Paragraphs>19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Courier New</vt:lpstr>
      <vt:lpstr>Palatino Linotype</vt:lpstr>
      <vt:lpstr>Executive</vt:lpstr>
      <vt:lpstr>Vascular Structures   Class 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 Image</dc:creator>
  <cp:lastModifiedBy>Abigail Kurtz</cp:lastModifiedBy>
  <cp:revision>8</cp:revision>
  <dcterms:created xsi:type="dcterms:W3CDTF">2015-09-08T12:09:49Z</dcterms:created>
  <dcterms:modified xsi:type="dcterms:W3CDTF">2017-09-05T13:58:48Z</dcterms:modified>
</cp:coreProperties>
</file>