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2.xml" ContentType="application/vnd.openxmlformats-officedocument.themeOverrid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Override3.xml" ContentType="application/vnd.openxmlformats-officedocument.themeOverrid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Override4.xml" ContentType="application/vnd.openxmlformats-officedocument.themeOverrid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84" r:id="rId1"/>
    <p:sldMasterId id="2147483720" r:id="rId2"/>
    <p:sldMasterId id="2147483732" r:id="rId3"/>
    <p:sldMasterId id="2147483744" r:id="rId4"/>
  </p:sldMasterIdLst>
  <p:notesMasterIdLst>
    <p:notesMasterId r:id="rId29"/>
  </p:notesMasterIdLst>
  <p:sldIdLst>
    <p:sldId id="256" r:id="rId5"/>
    <p:sldId id="288" r:id="rId6"/>
    <p:sldId id="289" r:id="rId7"/>
    <p:sldId id="281" r:id="rId8"/>
    <p:sldId id="285" r:id="rId9"/>
    <p:sldId id="282" r:id="rId10"/>
    <p:sldId id="284" r:id="rId11"/>
    <p:sldId id="286" r:id="rId12"/>
    <p:sldId id="287" r:id="rId13"/>
    <p:sldId id="283" r:id="rId14"/>
    <p:sldId id="267" r:id="rId15"/>
    <p:sldId id="268" r:id="rId16"/>
    <p:sldId id="269" r:id="rId17"/>
    <p:sldId id="276" r:id="rId18"/>
    <p:sldId id="270" r:id="rId19"/>
    <p:sldId id="271" r:id="rId20"/>
    <p:sldId id="275" r:id="rId21"/>
    <p:sldId id="272" r:id="rId22"/>
    <p:sldId id="290" r:id="rId23"/>
    <p:sldId id="291" r:id="rId24"/>
    <p:sldId id="292" r:id="rId25"/>
    <p:sldId id="277" r:id="rId26"/>
    <p:sldId id="279" r:id="rId27"/>
    <p:sldId id="280" r:id="rId2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5pPr>
    <a:lvl6pPr marL="22860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6pPr>
    <a:lvl7pPr marL="27432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7pPr>
    <a:lvl8pPr marL="32004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8pPr>
    <a:lvl9pPr marL="36576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1938" autoAdjust="0"/>
  </p:normalViewPr>
  <p:slideViewPr>
    <p:cSldViewPr>
      <p:cViewPr varScale="1">
        <p:scale>
          <a:sx n="79" d="100"/>
          <a:sy n="79" d="100"/>
        </p:scale>
        <p:origin x="108" y="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2" name="Rectangle 2"/>
          <p:cNvSpPr>
            <a:spLocks noGrp="1" noChangeArrowheads="1"/>
          </p:cNvSpPr>
          <p:nvPr>
            <p:ph type="body" sz="quarter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644619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1987" name="Rectangle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>
              <a:solidFill>
                <a:srgbClr val="000000"/>
              </a:solidFill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7678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0419" name="Rectangle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>
              <a:solidFill>
                <a:srgbClr val="000000"/>
              </a:solidFill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  <a:p>
            <a:pPr eaLnBrk="1" hangingPunct="1"/>
            <a:endParaRPr lang="en-US" altLang="en-US" dirty="0" smtClean="0">
              <a:solidFill>
                <a:srgbClr val="000000"/>
              </a:solidFill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75405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2467" name="Rectangle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>
              <a:solidFill>
                <a:srgbClr val="000000"/>
              </a:solidFill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4689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4515" name="Rectangle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>
              <a:solidFill>
                <a:srgbClr val="000000"/>
              </a:solidFill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02066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2707" name="Rectangle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>
              <a:solidFill>
                <a:srgbClr val="000000"/>
              </a:solidFill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21628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6563" name="Rectangle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>
              <a:solidFill>
                <a:srgbClr val="000000"/>
              </a:solidFill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98589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8611" name="Rectangle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>
              <a:solidFill>
                <a:srgbClr val="000000"/>
              </a:solidFill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36478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0659" name="Rectangle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solidFill>
                <a:srgbClr val="000000"/>
              </a:solidFill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33722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4755" name="Rectangle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>
              <a:solidFill>
                <a:srgbClr val="000000"/>
              </a:solidFill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  <a:p>
            <a:pPr eaLnBrk="1" hangingPunct="1"/>
            <a:endParaRPr lang="en-US" altLang="en-US" dirty="0" smtClean="0">
              <a:solidFill>
                <a:srgbClr val="000000"/>
              </a:solidFill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44969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37899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95122" lvl="1" indent="-347472">
              <a:spcBef>
                <a:spcPts val="0"/>
              </a:spcBef>
              <a:spcAft>
                <a:spcPts val="300"/>
              </a:spcAft>
            </a:pPr>
            <a:endParaRPr lang="en-US" sz="2200" baseline="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61378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4035" name="Rectangle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>
              <a:solidFill>
                <a:srgbClr val="000000"/>
              </a:solidFill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20619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95122" lvl="1" indent="-347472">
              <a:spcBef>
                <a:spcPts val="0"/>
              </a:spcBef>
              <a:spcAft>
                <a:spcPts val="3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9115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6803" name="Rectangle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solidFill>
                <a:srgbClr val="000000"/>
              </a:solidFill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089540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8851" name="Rectangle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solidFill>
                <a:srgbClr val="000000"/>
              </a:solidFill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835391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0899" name="Rectangle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solidFill>
                <a:srgbClr val="000000"/>
              </a:solidFill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84239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6083" name="Rectangle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39688"/>
            <a:endParaRPr lang="en-US" altLang="en-US" dirty="0" smtClean="0">
              <a:solidFill>
                <a:srgbClr val="000000"/>
              </a:solidFill>
              <a:ea typeface="Gill Sans" charset="0"/>
              <a:cs typeface="Gill Sans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3765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8131" name="Rectangle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z="2200" dirty="0" smtClean="0"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8183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0179" name="Rectangle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39688"/>
            <a:endParaRPr lang="en-US" altLang="en-US" dirty="0" smtClean="0">
              <a:solidFill>
                <a:srgbClr val="000000"/>
              </a:solidFill>
              <a:ea typeface="Gill Sans" charset="0"/>
              <a:cs typeface="Gill Sans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22122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2227" name="Rectangle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39688"/>
            <a:endParaRPr lang="en-US" altLang="en-US" dirty="0" smtClean="0">
              <a:solidFill>
                <a:srgbClr val="000000"/>
              </a:solidFill>
              <a:ea typeface="Gill Sans" charset="0"/>
              <a:cs typeface="Gill Sans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24739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4275" name="Rectangle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61138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6323" name="Rectangle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z="2200" dirty="0" smtClean="0"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94135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8371" name="Rectangle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39688"/>
            <a:endParaRPr lang="en-US" altLang="en-US" dirty="0" smtClean="0">
              <a:solidFill>
                <a:srgbClr val="000000"/>
              </a:solidFill>
              <a:ea typeface="Gill Sans" charset="0"/>
              <a:cs typeface="Gill Sans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31938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9" tIns="45719" rIns="91439" bIns="45719" anchor="ctr"/>
          <a:lstStyle/>
          <a:p>
            <a:pPr algn="ctr" eaLnBrk="1" hangingPunct="1">
              <a:defRPr/>
            </a:pPr>
            <a:endParaRPr lang="en-US" sz="3023">
              <a:solidFill>
                <a:prstClr val="white"/>
              </a:solidFill>
            </a:endParaRPr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91439" tIns="45719" rIns="91439" bIns="45719"/>
          <a:lstStyle/>
          <a:p>
            <a:pPr algn="ctr" eaLnBrk="1" hangingPunct="1">
              <a:defRPr/>
            </a:pPr>
            <a:endParaRPr lang="en-US" sz="3023">
              <a:solidFill>
                <a:srgbClr val="FFFFFF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9" y="533400"/>
            <a:ext cx="5105400" cy="2868168"/>
          </a:xfrm>
        </p:spPr>
        <p:txBody>
          <a:bodyPr>
            <a:noAutofit/>
          </a:bodyPr>
          <a:lstStyle>
            <a:lvl1pPr algn="r">
              <a:defRPr sz="4219"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65023" tIns="0" rIns="65023" bIns="0"/>
          <a:lstStyle>
            <a:lvl1pPr marL="0" indent="0" algn="r">
              <a:buNone/>
              <a:defRPr sz="2180">
                <a:solidFill>
                  <a:srgbClr val="FFFFFF"/>
                </a:solidFill>
                <a:effectLst/>
              </a:defRPr>
            </a:lvl1pPr>
            <a:lvl2pPr marL="457177" indent="0" algn="ctr">
              <a:buNone/>
            </a:lvl2pPr>
            <a:lvl3pPr marL="914353" indent="0" algn="ctr">
              <a:buNone/>
            </a:lvl3pPr>
            <a:lvl4pPr marL="1371530" indent="0" algn="ctr">
              <a:buNone/>
            </a:lvl4pPr>
            <a:lvl5pPr marL="1828706" indent="0" algn="ctr">
              <a:buNone/>
            </a:lvl5pPr>
            <a:lvl6pPr marL="2285883" indent="0" algn="ctr">
              <a:buNone/>
            </a:lvl6pPr>
            <a:lvl7pPr marL="2743060" indent="0" algn="ctr">
              <a:buNone/>
            </a:lvl7pPr>
            <a:lvl8pPr marL="3200236" indent="0" algn="ctr">
              <a:buNone/>
            </a:lvl8pPr>
            <a:lvl9pPr marL="3657413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0575" y="6557963"/>
            <a:ext cx="2003425" cy="22701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5D1A1B2F-5C16-4F35-AA90-4343AD3EB779}" type="datetimeFigureOut">
              <a:rPr lang="en-US"/>
              <a:pPr>
                <a:defRPr/>
              </a:pPr>
              <a:t>9/20/2021</a:t>
            </a:fld>
            <a:endParaRPr dirty="0"/>
          </a:p>
        </p:txBody>
      </p:sp>
      <p:sp>
        <p:nvSpPr>
          <p:cNvPr id="7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63"/>
            <a:ext cx="2927350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/>
          </a:p>
        </p:txBody>
      </p:sp>
      <p:sp>
        <p:nvSpPr>
          <p:cNvPr id="8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350" y="6556375"/>
            <a:ext cx="588963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219B6209-ECAD-44C9-ACC6-347D2D185522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712674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48A07F-F6BB-437C-ABE8-44DD41A0D2D4}" type="datetimeFigureOut">
              <a:rPr lang="en-US"/>
              <a:pPr>
                <a:defRPr/>
              </a:pPr>
              <a:t>9/20/2021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9E0997-7A3D-45BE-AD04-1A9F47DFE6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67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1" y="274956"/>
            <a:ext cx="1524000" cy="5851525"/>
          </a:xfrm>
        </p:spPr>
        <p:txBody>
          <a:bodyPr vert="eaVert" anchor="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3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3388" y="6557963"/>
            <a:ext cx="2001837" cy="227012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6E601FC-52BB-40D1-82BA-B158A1D9C7D0}" type="datetimeFigureOut">
              <a:rPr lang="en-US"/>
              <a:pPr>
                <a:defRPr/>
              </a:pPr>
              <a:t>9/20/2021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375"/>
            <a:ext cx="3657600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750" y="6553200"/>
            <a:ext cx="587375" cy="228600"/>
          </a:xfrm>
        </p:spPr>
        <p:txBody>
          <a:bodyPr/>
          <a:lstStyle>
            <a:lvl1pPr>
              <a:defRPr smtClean="0">
                <a:solidFill>
                  <a:srgbClr val="B13F9A"/>
                </a:solidFill>
              </a:defRPr>
            </a:lvl1pPr>
            <a:extLst/>
          </a:lstStyle>
          <a:p>
            <a:pPr>
              <a:defRPr/>
            </a:pPr>
            <a:fld id="{3BE2FDE4-0612-4CF0-8B8D-9617B85427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179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9" tIns="45719" rIns="91439" bIns="45719" anchor="ctr"/>
          <a:lstStyle/>
          <a:p>
            <a:pPr algn="ctr" eaLnBrk="1" hangingPunct="1">
              <a:defRPr/>
            </a:pPr>
            <a:endParaRPr lang="en-US" sz="3023">
              <a:solidFill>
                <a:prstClr val="white"/>
              </a:solidFill>
            </a:endParaRPr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91439" tIns="45719" rIns="91439" bIns="45719"/>
          <a:lstStyle/>
          <a:p>
            <a:pPr algn="ctr" eaLnBrk="1" hangingPunct="1">
              <a:defRPr/>
            </a:pPr>
            <a:endParaRPr lang="en-US" sz="3023">
              <a:solidFill>
                <a:srgbClr val="FFFFFF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9" y="533400"/>
            <a:ext cx="5105400" cy="2868168"/>
          </a:xfrm>
        </p:spPr>
        <p:txBody>
          <a:bodyPr>
            <a:noAutofit/>
          </a:bodyPr>
          <a:lstStyle>
            <a:lvl1pPr algn="r">
              <a:defRPr sz="4219"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65023" tIns="0" rIns="65023" bIns="0"/>
          <a:lstStyle>
            <a:lvl1pPr marL="0" indent="0" algn="r">
              <a:buNone/>
              <a:defRPr sz="2180">
                <a:solidFill>
                  <a:srgbClr val="FFFFFF"/>
                </a:solidFill>
                <a:effectLst/>
              </a:defRPr>
            </a:lvl1pPr>
            <a:lvl2pPr marL="457177" indent="0" algn="ctr">
              <a:buNone/>
            </a:lvl2pPr>
            <a:lvl3pPr marL="914353" indent="0" algn="ctr">
              <a:buNone/>
            </a:lvl3pPr>
            <a:lvl4pPr marL="1371530" indent="0" algn="ctr">
              <a:buNone/>
            </a:lvl4pPr>
            <a:lvl5pPr marL="1828706" indent="0" algn="ctr">
              <a:buNone/>
            </a:lvl5pPr>
            <a:lvl6pPr marL="2285883" indent="0" algn="ctr">
              <a:buNone/>
            </a:lvl6pPr>
            <a:lvl7pPr marL="2743060" indent="0" algn="ctr">
              <a:buNone/>
            </a:lvl7pPr>
            <a:lvl8pPr marL="3200236" indent="0" algn="ctr">
              <a:buNone/>
            </a:lvl8pPr>
            <a:lvl9pPr marL="3657413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0575" y="6557963"/>
            <a:ext cx="2003425" cy="22701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E5824FAF-CD5E-41E5-A07D-F49CFD52E60A}" type="datetimeFigureOut">
              <a:rPr lang="en-US"/>
              <a:pPr>
                <a:defRPr/>
              </a:pPr>
              <a:t>9/20/2021</a:t>
            </a:fld>
            <a:endParaRPr dirty="0"/>
          </a:p>
        </p:txBody>
      </p:sp>
      <p:sp>
        <p:nvSpPr>
          <p:cNvPr id="7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63"/>
            <a:ext cx="2927350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/>
          </a:p>
        </p:txBody>
      </p:sp>
      <p:sp>
        <p:nvSpPr>
          <p:cNvPr id="8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350" y="6556375"/>
            <a:ext cx="588963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BDC1A2F8-D39C-4D1B-BD83-E73332A341C5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187769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05F17E-269C-420F-906D-15249A51F01D}" type="datetimeFigureOut">
              <a:rPr lang="en-US"/>
              <a:pPr>
                <a:defRPr/>
              </a:pPr>
              <a:t>9/20/2021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77D9F1-9F33-40D5-868F-98E8BD8294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9496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8"/>
            <a:ext cx="6255488" cy="1362075"/>
          </a:xfrm>
        </p:spPr>
        <p:txBody>
          <a:bodyPr anchor="t"/>
          <a:lstStyle>
            <a:lvl1pPr algn="r">
              <a:buNone/>
              <a:defRPr sz="4219" b="1" cap="all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1969">
                <a:solidFill>
                  <a:schemeClr val="tx1"/>
                </a:solidFill>
                <a:effectLst/>
              </a:defRPr>
            </a:lvl1pPr>
            <a:lvl2pPr>
              <a:buNone/>
              <a:defRPr sz="1828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17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6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6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400" y="6556375"/>
            <a:ext cx="2001838" cy="227013"/>
          </a:xfrm>
        </p:spPr>
        <p:txBody>
          <a:bodyPr/>
          <a:lstStyle>
            <a:lvl1pPr>
              <a:defRPr smtClean="0">
                <a:solidFill>
                  <a:srgbClr val="B13F9A"/>
                </a:solidFill>
              </a:defRPr>
            </a:lvl1pPr>
            <a:extLst/>
          </a:lstStyle>
          <a:p>
            <a:pPr>
              <a:defRPr/>
            </a:pPr>
            <a:fld id="{89DD5175-9A71-458B-842B-EE32E6B0222D}" type="datetimeFigureOut">
              <a:rPr lang="en-US"/>
              <a:pPr>
                <a:defRPr/>
              </a:pPr>
              <a:t>9/20/2021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138" y="6556375"/>
            <a:ext cx="2895600" cy="228600"/>
          </a:xfrm>
        </p:spPr>
        <p:txBody>
          <a:bodyPr/>
          <a:lstStyle>
            <a:lvl1pPr>
              <a:defRPr dirty="0">
                <a:solidFill>
                  <a:srgbClr val="B13F9A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4175" y="6554788"/>
            <a:ext cx="587375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D72F4A2-A103-4353-8355-D7374D91C6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0242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3520440" cy="4525963"/>
          </a:xfrm>
        </p:spPr>
        <p:txBody>
          <a:bodyPr anchor="t"/>
          <a:lstStyle>
            <a:lvl1pPr>
              <a:defRPr sz="2812"/>
            </a:lvl1pPr>
            <a:lvl2pPr>
              <a:defRPr sz="2391"/>
            </a:lvl2pPr>
            <a:lvl3pPr>
              <a:defRPr sz="1969"/>
            </a:lvl3pPr>
            <a:lvl4pPr>
              <a:defRPr sz="1828"/>
            </a:lvl4pPr>
            <a:lvl5pPr>
              <a:defRPr sz="1828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1"/>
            <a:ext cx="3520440" cy="4525963"/>
          </a:xfrm>
        </p:spPr>
        <p:txBody>
          <a:bodyPr anchor="t"/>
          <a:lstStyle>
            <a:lvl1pPr>
              <a:defRPr sz="2812"/>
            </a:lvl1pPr>
            <a:lvl2pPr>
              <a:defRPr sz="2391"/>
            </a:lvl2pPr>
            <a:lvl3pPr>
              <a:defRPr sz="1969"/>
            </a:lvl3pPr>
            <a:lvl4pPr>
              <a:defRPr sz="1828"/>
            </a:lvl4pPr>
            <a:lvl5pPr>
              <a:defRPr sz="1828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C09FE-91BA-4A05-B644-64135CAA48E5}" type="datetimeFigureOut">
              <a:rPr lang="en-US"/>
              <a:pPr>
                <a:defRPr/>
              </a:pPr>
              <a:t>9/20/2021</a:t>
            </a:fld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27A39A-4FA0-425D-9159-B1A39832EA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6655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28" b="1">
                <a:solidFill>
                  <a:schemeClr val="tx2"/>
                </a:solidFill>
                <a:effectLst/>
              </a:defRPr>
            </a:lvl1pPr>
            <a:lvl2pPr>
              <a:buNone/>
              <a:defRPr sz="1969" b="1"/>
            </a:lvl2pPr>
            <a:lvl3pPr>
              <a:buNone/>
              <a:defRPr sz="1828" b="1"/>
            </a:lvl3pPr>
            <a:lvl4pPr>
              <a:buNone/>
              <a:defRPr sz="1617" b="1"/>
            </a:lvl4pPr>
            <a:lvl5pPr>
              <a:buNone/>
              <a:defRPr sz="1617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28" b="1">
                <a:solidFill>
                  <a:schemeClr val="tx2"/>
                </a:solidFill>
                <a:effectLst/>
              </a:defRPr>
            </a:lvl1pPr>
            <a:lvl2pPr>
              <a:buNone/>
              <a:defRPr sz="1969" b="1"/>
            </a:lvl2pPr>
            <a:lvl3pPr>
              <a:buNone/>
              <a:defRPr sz="1828" b="1"/>
            </a:lvl3pPr>
            <a:lvl4pPr>
              <a:buNone/>
              <a:defRPr sz="1617" b="1"/>
            </a:lvl4pPr>
            <a:lvl5pPr>
              <a:buNone/>
              <a:defRPr sz="1617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391"/>
            </a:lvl1pPr>
            <a:lvl2pPr>
              <a:defRPr sz="1969"/>
            </a:lvl2pPr>
            <a:lvl3pPr>
              <a:defRPr sz="1828"/>
            </a:lvl3pPr>
            <a:lvl4pPr>
              <a:defRPr sz="1617"/>
            </a:lvl4pPr>
            <a:lvl5pPr>
              <a:defRPr sz="1617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391"/>
            </a:lvl1pPr>
            <a:lvl2pPr>
              <a:defRPr sz="1969"/>
            </a:lvl2pPr>
            <a:lvl3pPr>
              <a:defRPr sz="1828"/>
            </a:lvl3pPr>
            <a:lvl4pPr>
              <a:defRPr sz="1617"/>
            </a:lvl4pPr>
            <a:lvl5pPr>
              <a:defRPr sz="1617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C61DAB-41FE-4EBB-8964-112E4DF0F0E9}" type="datetimeFigureOut">
              <a:rPr lang="en-US"/>
              <a:pPr>
                <a:defRPr/>
              </a:pPr>
              <a:t>9/20/2021</a:t>
            </a:fld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943AD1-8CFF-4A72-B3BC-86D71A2134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5760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55917E-92BE-40DA-9CE6-99ABE251AE73}" type="datetimeFigureOut">
              <a:rPr lang="en-US"/>
              <a:pPr>
                <a:defRPr/>
              </a:pPr>
              <a:t>9/20/2021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7F8DB2-CCE9-42D9-94D5-ED92061C38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6418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FC6819-24AC-4F67-B22B-6A55F55D399A}" type="datetimeFigureOut">
              <a:rPr lang="en-US"/>
              <a:pPr>
                <a:defRPr/>
              </a:pPr>
              <a:t>9/20/2021</a:t>
            </a:fld>
            <a:endParaRPr lang="en-US" dirty="0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F3A70E-4898-4061-B9F1-8564DB894D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3335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/>
          <a:lstStyle>
            <a:lvl1pPr algn="l">
              <a:buNone/>
              <a:defRPr lang="en-US" sz="2391" baseline="0" smtClean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wrap="square" lIns="65023" tIns="0" rIns="0" bIns="0" numCol="1" spcCol="0" rtlCol="0" fromWordArt="0" anchor="t" anchorCtr="0" forceAA="0" compatLnSpc="1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6"/>
            </a:lvl1pPr>
            <a:lvl2pPr>
              <a:buNone/>
              <a:defRPr sz="1195"/>
            </a:lvl2pPr>
            <a:lvl3pPr>
              <a:buNone/>
              <a:defRPr sz="984"/>
            </a:lvl3pPr>
            <a:lvl4pPr>
              <a:buNone/>
              <a:defRPr sz="914"/>
            </a:lvl4pPr>
            <a:lvl5pPr>
              <a:buNone/>
              <a:defRPr sz="914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34"/>
            </a:lvl1pPr>
            <a:lvl2pPr>
              <a:defRPr sz="2812"/>
            </a:lvl2pPr>
            <a:lvl3pPr>
              <a:defRPr sz="2391"/>
            </a:lvl3pPr>
            <a:lvl4pPr>
              <a:defRPr sz="1969"/>
            </a:lvl4pPr>
            <a:lvl5pPr>
              <a:defRPr sz="1969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2E0F92-CC14-4F02-B867-24F60DDE2874}" type="datetimeFigureOut">
              <a:rPr lang="en-US"/>
              <a:pPr>
                <a:defRPr/>
              </a:pPr>
              <a:t>9/20/2021</a:t>
            </a:fld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3E5787-E2F2-4B3E-8755-38C7816FE9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066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694BD8-4200-4605-8487-77AD5362A1F4}" type="datetimeFigureOut">
              <a:rPr lang="en-US"/>
              <a:pPr>
                <a:defRPr/>
              </a:pPr>
              <a:t>9/20/2021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96D252-1E0F-47BA-8FFF-761E5002A7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3287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rot="21240000">
            <a:off x="598488" y="1004888"/>
            <a:ext cx="4319587" cy="431165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anchor="ctr"/>
          <a:lstStyle/>
          <a:p>
            <a:pPr algn="ctr" eaLnBrk="1" hangingPunct="1">
              <a:defRPr/>
            </a:pPr>
            <a:endParaRPr lang="en-US" sz="3023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 rot="21420000">
            <a:off x="596900" y="998538"/>
            <a:ext cx="4319588" cy="4313237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anchor="ctr"/>
          <a:lstStyle/>
          <a:p>
            <a:pPr algn="ctr" eaLnBrk="1" hangingPunct="1">
              <a:defRPr/>
            </a:pPr>
            <a:endParaRPr lang="en-US" sz="3023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/>
          <a:lstStyle>
            <a:lvl1pPr algn="l">
              <a:buNone/>
              <a:defRPr sz="3023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wrap="square" lIns="117041" tIns="0" rIns="0" bIns="0" numCol="1" spcCol="0" rtlCol="0" fromWordArt="0" anchor="t" anchorCtr="0" forceAA="0" compatLnSpc="1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6" baseline="0">
                <a:solidFill>
                  <a:schemeClr val="tx1"/>
                </a:solidFill>
              </a:defRPr>
            </a:lvl1pPr>
            <a:lvl2pPr>
              <a:defRPr sz="1195"/>
            </a:lvl2pPr>
            <a:lvl3pPr>
              <a:defRPr sz="984"/>
            </a:lvl3pPr>
            <a:lvl4pPr>
              <a:defRPr sz="914"/>
            </a:lvl4pPr>
            <a:lvl5pPr>
              <a:defRPr sz="914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34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4E7ED"/>
                </a:solidFill>
              </a:defRPr>
            </a:lvl1pPr>
            <a:extLst/>
          </a:lstStyle>
          <a:p>
            <a:pPr>
              <a:defRPr/>
            </a:pPr>
            <a:fld id="{8245402D-3EBF-48D6-BF4A-88DC382C3232}" type="datetimeFigureOut">
              <a:rPr lang="en-US"/>
              <a:pPr>
                <a:defRPr/>
              </a:pPr>
              <a:t>9/20/2021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4E7ED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4E7ED"/>
                </a:solidFill>
              </a:defRPr>
            </a:lvl1pPr>
            <a:extLst/>
          </a:lstStyle>
          <a:p>
            <a:pPr>
              <a:defRPr/>
            </a:pPr>
            <a:fld id="{B4321BBF-5C40-4D15-A17D-CFAA1D248B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1318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229D2D-9AA6-4CA1-A837-E05155FA7E2A}" type="datetimeFigureOut">
              <a:rPr lang="en-US"/>
              <a:pPr>
                <a:defRPr/>
              </a:pPr>
              <a:t>9/20/2021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C2A5AB-2C0C-45C7-95D3-75DC710781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6865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1" y="274956"/>
            <a:ext cx="1524000" cy="5851525"/>
          </a:xfrm>
        </p:spPr>
        <p:txBody>
          <a:bodyPr vert="eaVert" anchor="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3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3388" y="6557963"/>
            <a:ext cx="2001837" cy="227012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05ED933-5A9D-4E0F-B60E-BA471EFBE24F}" type="datetimeFigureOut">
              <a:rPr lang="en-US"/>
              <a:pPr>
                <a:defRPr/>
              </a:pPr>
              <a:t>9/20/2021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375"/>
            <a:ext cx="3657600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750" y="6553200"/>
            <a:ext cx="587375" cy="228600"/>
          </a:xfrm>
        </p:spPr>
        <p:txBody>
          <a:bodyPr/>
          <a:lstStyle>
            <a:lvl1pPr>
              <a:defRPr smtClean="0">
                <a:solidFill>
                  <a:srgbClr val="B13F9A"/>
                </a:solidFill>
              </a:defRPr>
            </a:lvl1pPr>
            <a:extLst/>
          </a:lstStyle>
          <a:p>
            <a:pPr>
              <a:defRPr/>
            </a:pPr>
            <a:fld id="{F6C6D0E5-3EEE-42AD-BAC1-A14AFBF8D3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1737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9" tIns="45719" rIns="91439" bIns="45719" anchor="ctr"/>
          <a:lstStyle/>
          <a:p>
            <a:pPr algn="ctr" eaLnBrk="1" hangingPunct="1">
              <a:defRPr/>
            </a:pPr>
            <a:endParaRPr lang="en-US" sz="3023">
              <a:solidFill>
                <a:prstClr val="white"/>
              </a:solidFill>
            </a:endParaRPr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91439" tIns="45719" rIns="91439" bIns="45719"/>
          <a:lstStyle/>
          <a:p>
            <a:pPr algn="ctr" eaLnBrk="1" hangingPunct="1">
              <a:defRPr/>
            </a:pPr>
            <a:endParaRPr lang="en-US" sz="3023">
              <a:solidFill>
                <a:srgbClr val="FFFFFF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9" y="533400"/>
            <a:ext cx="5105400" cy="2868168"/>
          </a:xfrm>
        </p:spPr>
        <p:txBody>
          <a:bodyPr>
            <a:noAutofit/>
          </a:bodyPr>
          <a:lstStyle>
            <a:lvl1pPr algn="r">
              <a:defRPr sz="4219"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65023" tIns="0" rIns="65023" bIns="0"/>
          <a:lstStyle>
            <a:lvl1pPr marL="0" indent="0" algn="r">
              <a:buNone/>
              <a:defRPr sz="2180">
                <a:solidFill>
                  <a:srgbClr val="FFFFFF"/>
                </a:solidFill>
                <a:effectLst/>
              </a:defRPr>
            </a:lvl1pPr>
            <a:lvl2pPr marL="457177" indent="0" algn="ctr">
              <a:buNone/>
            </a:lvl2pPr>
            <a:lvl3pPr marL="914353" indent="0" algn="ctr">
              <a:buNone/>
            </a:lvl3pPr>
            <a:lvl4pPr marL="1371530" indent="0" algn="ctr">
              <a:buNone/>
            </a:lvl4pPr>
            <a:lvl5pPr marL="1828706" indent="0" algn="ctr">
              <a:buNone/>
            </a:lvl5pPr>
            <a:lvl6pPr marL="2285883" indent="0" algn="ctr">
              <a:buNone/>
            </a:lvl6pPr>
            <a:lvl7pPr marL="2743060" indent="0" algn="ctr">
              <a:buNone/>
            </a:lvl7pPr>
            <a:lvl8pPr marL="3200236" indent="0" algn="ctr">
              <a:buNone/>
            </a:lvl8pPr>
            <a:lvl9pPr marL="3657413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0575" y="6557963"/>
            <a:ext cx="2003425" cy="22701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A46BF1E2-C9A8-4099-8E3D-0879ED06042B}" type="datetimeFigureOut">
              <a:rPr lang="en-US"/>
              <a:pPr>
                <a:defRPr/>
              </a:pPr>
              <a:t>9/20/2021</a:t>
            </a:fld>
            <a:endParaRPr dirty="0"/>
          </a:p>
        </p:txBody>
      </p:sp>
      <p:sp>
        <p:nvSpPr>
          <p:cNvPr id="7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63"/>
            <a:ext cx="2927350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/>
          </a:p>
        </p:txBody>
      </p:sp>
      <p:sp>
        <p:nvSpPr>
          <p:cNvPr id="8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350" y="6556375"/>
            <a:ext cx="588963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4DA41FDA-2F0B-401F-9F32-7E50380693E9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419916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9E9C6-4900-4D85-B3BE-8F07624F73E7}" type="datetimeFigureOut">
              <a:rPr lang="en-US"/>
              <a:pPr>
                <a:defRPr/>
              </a:pPr>
              <a:t>9/20/2021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E92CF6-652F-4D28-BB5F-01C6BD090A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9244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8"/>
            <a:ext cx="6255488" cy="1362075"/>
          </a:xfrm>
        </p:spPr>
        <p:txBody>
          <a:bodyPr anchor="t"/>
          <a:lstStyle>
            <a:lvl1pPr algn="r">
              <a:buNone/>
              <a:defRPr sz="4219" b="1" cap="all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1969">
                <a:solidFill>
                  <a:schemeClr val="tx1"/>
                </a:solidFill>
                <a:effectLst/>
              </a:defRPr>
            </a:lvl1pPr>
            <a:lvl2pPr>
              <a:buNone/>
              <a:defRPr sz="1828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17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6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6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400" y="6556375"/>
            <a:ext cx="2001838" cy="227013"/>
          </a:xfrm>
        </p:spPr>
        <p:txBody>
          <a:bodyPr/>
          <a:lstStyle>
            <a:lvl1pPr>
              <a:defRPr smtClean="0">
                <a:solidFill>
                  <a:srgbClr val="B13F9A"/>
                </a:solidFill>
              </a:defRPr>
            </a:lvl1pPr>
            <a:extLst/>
          </a:lstStyle>
          <a:p>
            <a:pPr>
              <a:defRPr/>
            </a:pPr>
            <a:fld id="{1E174705-16D5-4B0E-AFA7-E265221457A9}" type="datetimeFigureOut">
              <a:rPr lang="en-US"/>
              <a:pPr>
                <a:defRPr/>
              </a:pPr>
              <a:t>9/20/2021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138" y="6556375"/>
            <a:ext cx="2895600" cy="228600"/>
          </a:xfrm>
        </p:spPr>
        <p:txBody>
          <a:bodyPr/>
          <a:lstStyle>
            <a:lvl1pPr>
              <a:defRPr dirty="0">
                <a:solidFill>
                  <a:srgbClr val="B13F9A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4175" y="6554788"/>
            <a:ext cx="587375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2859F7D-4184-4D78-AE15-5058F54A77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0141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3520440" cy="4525963"/>
          </a:xfrm>
        </p:spPr>
        <p:txBody>
          <a:bodyPr anchor="t"/>
          <a:lstStyle>
            <a:lvl1pPr>
              <a:defRPr sz="2812"/>
            </a:lvl1pPr>
            <a:lvl2pPr>
              <a:defRPr sz="2391"/>
            </a:lvl2pPr>
            <a:lvl3pPr>
              <a:defRPr sz="1969"/>
            </a:lvl3pPr>
            <a:lvl4pPr>
              <a:defRPr sz="1828"/>
            </a:lvl4pPr>
            <a:lvl5pPr>
              <a:defRPr sz="1828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1"/>
            <a:ext cx="3520440" cy="4525963"/>
          </a:xfrm>
        </p:spPr>
        <p:txBody>
          <a:bodyPr anchor="t"/>
          <a:lstStyle>
            <a:lvl1pPr>
              <a:defRPr sz="2812"/>
            </a:lvl1pPr>
            <a:lvl2pPr>
              <a:defRPr sz="2391"/>
            </a:lvl2pPr>
            <a:lvl3pPr>
              <a:defRPr sz="1969"/>
            </a:lvl3pPr>
            <a:lvl4pPr>
              <a:defRPr sz="1828"/>
            </a:lvl4pPr>
            <a:lvl5pPr>
              <a:defRPr sz="1828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4EF476-7AF0-423E-AA23-980600D48AC9}" type="datetimeFigureOut">
              <a:rPr lang="en-US"/>
              <a:pPr>
                <a:defRPr/>
              </a:pPr>
              <a:t>9/20/2021</a:t>
            </a:fld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71161-FD53-4580-AFB3-B032351F6B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4288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28" b="1">
                <a:solidFill>
                  <a:schemeClr val="tx2"/>
                </a:solidFill>
                <a:effectLst/>
              </a:defRPr>
            </a:lvl1pPr>
            <a:lvl2pPr>
              <a:buNone/>
              <a:defRPr sz="1969" b="1"/>
            </a:lvl2pPr>
            <a:lvl3pPr>
              <a:buNone/>
              <a:defRPr sz="1828" b="1"/>
            </a:lvl3pPr>
            <a:lvl4pPr>
              <a:buNone/>
              <a:defRPr sz="1617" b="1"/>
            </a:lvl4pPr>
            <a:lvl5pPr>
              <a:buNone/>
              <a:defRPr sz="1617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28" b="1">
                <a:solidFill>
                  <a:schemeClr val="tx2"/>
                </a:solidFill>
                <a:effectLst/>
              </a:defRPr>
            </a:lvl1pPr>
            <a:lvl2pPr>
              <a:buNone/>
              <a:defRPr sz="1969" b="1"/>
            </a:lvl2pPr>
            <a:lvl3pPr>
              <a:buNone/>
              <a:defRPr sz="1828" b="1"/>
            </a:lvl3pPr>
            <a:lvl4pPr>
              <a:buNone/>
              <a:defRPr sz="1617" b="1"/>
            </a:lvl4pPr>
            <a:lvl5pPr>
              <a:buNone/>
              <a:defRPr sz="1617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391"/>
            </a:lvl1pPr>
            <a:lvl2pPr>
              <a:defRPr sz="1969"/>
            </a:lvl2pPr>
            <a:lvl3pPr>
              <a:defRPr sz="1828"/>
            </a:lvl3pPr>
            <a:lvl4pPr>
              <a:defRPr sz="1617"/>
            </a:lvl4pPr>
            <a:lvl5pPr>
              <a:defRPr sz="1617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391"/>
            </a:lvl1pPr>
            <a:lvl2pPr>
              <a:defRPr sz="1969"/>
            </a:lvl2pPr>
            <a:lvl3pPr>
              <a:defRPr sz="1828"/>
            </a:lvl3pPr>
            <a:lvl4pPr>
              <a:defRPr sz="1617"/>
            </a:lvl4pPr>
            <a:lvl5pPr>
              <a:defRPr sz="1617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99B95-FD1B-4605-98B4-5836F467B0E8}" type="datetimeFigureOut">
              <a:rPr lang="en-US"/>
              <a:pPr>
                <a:defRPr/>
              </a:pPr>
              <a:t>9/20/2021</a:t>
            </a:fld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1C2596-AA39-4FD5-9071-CC10A9C9B7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2813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EC1118-45BC-4DCC-B6DB-FE058B538788}" type="datetimeFigureOut">
              <a:rPr lang="en-US"/>
              <a:pPr>
                <a:defRPr/>
              </a:pPr>
              <a:t>9/20/2021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8BB99-A496-4B49-9CF0-55CF828A14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46949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A3BF17-E88C-41C3-B101-606FD411AC8F}" type="datetimeFigureOut">
              <a:rPr lang="en-US"/>
              <a:pPr>
                <a:defRPr/>
              </a:pPr>
              <a:t>9/20/2021</a:t>
            </a:fld>
            <a:endParaRPr lang="en-US" dirty="0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7C55C2-6CB0-4E27-B599-79CDB537D4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89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8"/>
            <a:ext cx="6255488" cy="1362075"/>
          </a:xfrm>
        </p:spPr>
        <p:txBody>
          <a:bodyPr anchor="t"/>
          <a:lstStyle>
            <a:lvl1pPr algn="r">
              <a:buNone/>
              <a:defRPr sz="4219" b="1" cap="all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1969">
                <a:solidFill>
                  <a:schemeClr val="tx1"/>
                </a:solidFill>
                <a:effectLst/>
              </a:defRPr>
            </a:lvl1pPr>
            <a:lvl2pPr>
              <a:buNone/>
              <a:defRPr sz="1828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17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6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6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400" y="6556375"/>
            <a:ext cx="2001838" cy="227013"/>
          </a:xfrm>
        </p:spPr>
        <p:txBody>
          <a:bodyPr/>
          <a:lstStyle>
            <a:lvl1pPr>
              <a:defRPr smtClean="0">
                <a:solidFill>
                  <a:srgbClr val="B13F9A"/>
                </a:solidFill>
              </a:defRPr>
            </a:lvl1pPr>
            <a:extLst/>
          </a:lstStyle>
          <a:p>
            <a:pPr>
              <a:defRPr/>
            </a:pPr>
            <a:fld id="{591A9964-09F8-4F12-8F3E-A52F7CB76334}" type="datetimeFigureOut">
              <a:rPr lang="en-US"/>
              <a:pPr>
                <a:defRPr/>
              </a:pPr>
              <a:t>9/20/2021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138" y="6556375"/>
            <a:ext cx="2895600" cy="228600"/>
          </a:xfrm>
        </p:spPr>
        <p:txBody>
          <a:bodyPr/>
          <a:lstStyle>
            <a:lvl1pPr>
              <a:defRPr dirty="0">
                <a:solidFill>
                  <a:srgbClr val="B13F9A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4175" y="6554788"/>
            <a:ext cx="587375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B46601B-A2F2-4E6B-B8C8-0AE09932BF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2901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/>
          <a:lstStyle>
            <a:lvl1pPr algn="l">
              <a:buNone/>
              <a:defRPr lang="en-US" sz="2391" baseline="0" smtClean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wrap="square" lIns="65023" tIns="0" rIns="0" bIns="0" numCol="1" spcCol="0" rtlCol="0" fromWordArt="0" anchor="t" anchorCtr="0" forceAA="0" compatLnSpc="1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6"/>
            </a:lvl1pPr>
            <a:lvl2pPr>
              <a:buNone/>
              <a:defRPr sz="1195"/>
            </a:lvl2pPr>
            <a:lvl3pPr>
              <a:buNone/>
              <a:defRPr sz="984"/>
            </a:lvl3pPr>
            <a:lvl4pPr>
              <a:buNone/>
              <a:defRPr sz="914"/>
            </a:lvl4pPr>
            <a:lvl5pPr>
              <a:buNone/>
              <a:defRPr sz="914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34"/>
            </a:lvl1pPr>
            <a:lvl2pPr>
              <a:defRPr sz="2812"/>
            </a:lvl2pPr>
            <a:lvl3pPr>
              <a:defRPr sz="2391"/>
            </a:lvl3pPr>
            <a:lvl4pPr>
              <a:defRPr sz="1969"/>
            </a:lvl4pPr>
            <a:lvl5pPr>
              <a:defRPr sz="1969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DF1FE7-EF92-4423-AEF2-BD0B16B2ED5C}" type="datetimeFigureOut">
              <a:rPr lang="en-US"/>
              <a:pPr>
                <a:defRPr/>
              </a:pPr>
              <a:t>9/20/2021</a:t>
            </a:fld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78AC24-B545-4C51-A2EC-9F4CC40B25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295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rot="21240000">
            <a:off x="598488" y="1004888"/>
            <a:ext cx="4319587" cy="431165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anchor="ctr"/>
          <a:lstStyle/>
          <a:p>
            <a:pPr algn="ctr" eaLnBrk="1" hangingPunct="1">
              <a:defRPr/>
            </a:pPr>
            <a:endParaRPr lang="en-US" sz="3023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 rot="21420000">
            <a:off x="596900" y="998538"/>
            <a:ext cx="4319588" cy="4313237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anchor="ctr"/>
          <a:lstStyle/>
          <a:p>
            <a:pPr algn="ctr" eaLnBrk="1" hangingPunct="1">
              <a:defRPr/>
            </a:pPr>
            <a:endParaRPr lang="en-US" sz="3023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/>
          <a:lstStyle>
            <a:lvl1pPr algn="l">
              <a:buNone/>
              <a:defRPr sz="3023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wrap="square" lIns="117041" tIns="0" rIns="0" bIns="0" numCol="1" spcCol="0" rtlCol="0" fromWordArt="0" anchor="t" anchorCtr="0" forceAA="0" compatLnSpc="1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6" baseline="0">
                <a:solidFill>
                  <a:schemeClr val="tx1"/>
                </a:solidFill>
              </a:defRPr>
            </a:lvl1pPr>
            <a:lvl2pPr>
              <a:defRPr sz="1195"/>
            </a:lvl2pPr>
            <a:lvl3pPr>
              <a:defRPr sz="984"/>
            </a:lvl3pPr>
            <a:lvl4pPr>
              <a:defRPr sz="914"/>
            </a:lvl4pPr>
            <a:lvl5pPr>
              <a:defRPr sz="914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34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4E7ED"/>
                </a:solidFill>
              </a:defRPr>
            </a:lvl1pPr>
            <a:extLst/>
          </a:lstStyle>
          <a:p>
            <a:pPr>
              <a:defRPr/>
            </a:pPr>
            <a:fld id="{4F206A1D-FE61-4FF9-92F8-1DD28ED79B70}" type="datetimeFigureOut">
              <a:rPr lang="en-US"/>
              <a:pPr>
                <a:defRPr/>
              </a:pPr>
              <a:t>9/20/2021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4E7ED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4E7ED"/>
                </a:solidFill>
              </a:defRPr>
            </a:lvl1pPr>
            <a:extLst/>
          </a:lstStyle>
          <a:p>
            <a:pPr>
              <a:defRPr/>
            </a:pPr>
            <a:fld id="{8976CAEE-C0A3-4F71-905C-BBF1430036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5945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13D537-ADF4-4C3C-B2A4-785BE97A98D3}" type="datetimeFigureOut">
              <a:rPr lang="en-US"/>
              <a:pPr>
                <a:defRPr/>
              </a:pPr>
              <a:t>9/20/2021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4A1AE1-8E86-4763-B1CF-3D9698DAE0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2072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1" y="274956"/>
            <a:ext cx="1524000" cy="5851525"/>
          </a:xfrm>
        </p:spPr>
        <p:txBody>
          <a:bodyPr vert="eaVert" anchor="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3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3388" y="6557963"/>
            <a:ext cx="2001837" cy="227012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A3E0D10-E0C9-4F15-B6E9-8953C0190156}" type="datetimeFigureOut">
              <a:rPr lang="en-US"/>
              <a:pPr>
                <a:defRPr/>
              </a:pPr>
              <a:t>9/20/2021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375"/>
            <a:ext cx="3657600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750" y="6553200"/>
            <a:ext cx="587375" cy="228600"/>
          </a:xfrm>
        </p:spPr>
        <p:txBody>
          <a:bodyPr/>
          <a:lstStyle>
            <a:lvl1pPr>
              <a:defRPr smtClean="0">
                <a:solidFill>
                  <a:srgbClr val="B13F9A"/>
                </a:solidFill>
              </a:defRPr>
            </a:lvl1pPr>
            <a:extLst/>
          </a:lstStyle>
          <a:p>
            <a:pPr>
              <a:defRPr/>
            </a:pPr>
            <a:fld id="{045C4B97-B1D9-480D-9ACE-9F520AE934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0463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9" tIns="45719" rIns="91439" bIns="45719" anchor="ctr"/>
          <a:lstStyle/>
          <a:p>
            <a:pPr algn="ctr" eaLnBrk="1" hangingPunct="1">
              <a:defRPr/>
            </a:pPr>
            <a:endParaRPr lang="en-US" sz="3023">
              <a:solidFill>
                <a:prstClr val="white"/>
              </a:solidFill>
            </a:endParaRPr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91439" tIns="45719" rIns="91439" bIns="45719"/>
          <a:lstStyle/>
          <a:p>
            <a:pPr algn="ctr" eaLnBrk="1" hangingPunct="1">
              <a:defRPr/>
            </a:pPr>
            <a:endParaRPr lang="en-US" sz="3023">
              <a:solidFill>
                <a:srgbClr val="FFFFFF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9" y="533400"/>
            <a:ext cx="5105400" cy="2868168"/>
          </a:xfrm>
        </p:spPr>
        <p:txBody>
          <a:bodyPr>
            <a:noAutofit/>
          </a:bodyPr>
          <a:lstStyle>
            <a:lvl1pPr algn="r">
              <a:defRPr sz="4219"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65023" tIns="0" rIns="65023" bIns="0"/>
          <a:lstStyle>
            <a:lvl1pPr marL="0" indent="0" algn="r">
              <a:buNone/>
              <a:defRPr sz="2180">
                <a:solidFill>
                  <a:srgbClr val="FFFFFF"/>
                </a:solidFill>
                <a:effectLst/>
              </a:defRPr>
            </a:lvl1pPr>
            <a:lvl2pPr marL="457177" indent="0" algn="ctr">
              <a:buNone/>
            </a:lvl2pPr>
            <a:lvl3pPr marL="914353" indent="0" algn="ctr">
              <a:buNone/>
            </a:lvl3pPr>
            <a:lvl4pPr marL="1371530" indent="0" algn="ctr">
              <a:buNone/>
            </a:lvl4pPr>
            <a:lvl5pPr marL="1828706" indent="0" algn="ctr">
              <a:buNone/>
            </a:lvl5pPr>
            <a:lvl6pPr marL="2285883" indent="0" algn="ctr">
              <a:buNone/>
            </a:lvl6pPr>
            <a:lvl7pPr marL="2743060" indent="0" algn="ctr">
              <a:buNone/>
            </a:lvl7pPr>
            <a:lvl8pPr marL="3200236" indent="0" algn="ctr">
              <a:buNone/>
            </a:lvl8pPr>
            <a:lvl9pPr marL="3657413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0575" y="6557963"/>
            <a:ext cx="2003425" cy="22701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1F2DD5BC-37CE-4341-B5C2-C37FE1D8E4D6}" type="datetimeFigureOut">
              <a:rPr lang="en-US"/>
              <a:pPr>
                <a:defRPr/>
              </a:pPr>
              <a:t>9/20/2021</a:t>
            </a:fld>
            <a:endParaRPr dirty="0"/>
          </a:p>
        </p:txBody>
      </p:sp>
      <p:sp>
        <p:nvSpPr>
          <p:cNvPr id="7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63"/>
            <a:ext cx="2927350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/>
          </a:p>
        </p:txBody>
      </p:sp>
      <p:sp>
        <p:nvSpPr>
          <p:cNvPr id="8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350" y="6556375"/>
            <a:ext cx="588963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62F56B66-F934-4EC8-BACC-C4A9DD7B0480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930739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AD36CC-B9A0-4DE5-A1E6-3DB6C769D81A}" type="datetimeFigureOut">
              <a:rPr lang="en-US"/>
              <a:pPr>
                <a:defRPr/>
              </a:pPr>
              <a:t>9/20/2021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5CC76B-34F5-4CB9-BB08-DE609E3EE8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75748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8"/>
            <a:ext cx="6255488" cy="1362075"/>
          </a:xfrm>
        </p:spPr>
        <p:txBody>
          <a:bodyPr anchor="t"/>
          <a:lstStyle>
            <a:lvl1pPr algn="r">
              <a:buNone/>
              <a:defRPr sz="4219" b="1" cap="all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1969">
                <a:solidFill>
                  <a:schemeClr val="tx1"/>
                </a:solidFill>
                <a:effectLst/>
              </a:defRPr>
            </a:lvl1pPr>
            <a:lvl2pPr>
              <a:buNone/>
              <a:defRPr sz="1828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17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6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6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400" y="6556375"/>
            <a:ext cx="2001838" cy="227013"/>
          </a:xfrm>
        </p:spPr>
        <p:txBody>
          <a:bodyPr/>
          <a:lstStyle>
            <a:lvl1pPr>
              <a:defRPr smtClean="0">
                <a:solidFill>
                  <a:srgbClr val="B13F9A"/>
                </a:solidFill>
              </a:defRPr>
            </a:lvl1pPr>
            <a:extLst/>
          </a:lstStyle>
          <a:p>
            <a:pPr>
              <a:defRPr/>
            </a:pPr>
            <a:fld id="{113C53E4-7F2C-40B4-A431-606BB1A15EA2}" type="datetimeFigureOut">
              <a:rPr lang="en-US"/>
              <a:pPr>
                <a:defRPr/>
              </a:pPr>
              <a:t>9/20/2021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138" y="6556375"/>
            <a:ext cx="2895600" cy="228600"/>
          </a:xfrm>
        </p:spPr>
        <p:txBody>
          <a:bodyPr/>
          <a:lstStyle>
            <a:lvl1pPr>
              <a:defRPr dirty="0">
                <a:solidFill>
                  <a:srgbClr val="B13F9A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4175" y="6554788"/>
            <a:ext cx="587375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CBCE2F3-4FB7-40B8-A4A5-16AAEBE797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38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3520440" cy="4525963"/>
          </a:xfrm>
        </p:spPr>
        <p:txBody>
          <a:bodyPr anchor="t"/>
          <a:lstStyle>
            <a:lvl1pPr>
              <a:defRPr sz="2812"/>
            </a:lvl1pPr>
            <a:lvl2pPr>
              <a:defRPr sz="2391"/>
            </a:lvl2pPr>
            <a:lvl3pPr>
              <a:defRPr sz="1969"/>
            </a:lvl3pPr>
            <a:lvl4pPr>
              <a:defRPr sz="1828"/>
            </a:lvl4pPr>
            <a:lvl5pPr>
              <a:defRPr sz="1828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1"/>
            <a:ext cx="3520440" cy="4525963"/>
          </a:xfrm>
        </p:spPr>
        <p:txBody>
          <a:bodyPr anchor="t"/>
          <a:lstStyle>
            <a:lvl1pPr>
              <a:defRPr sz="2812"/>
            </a:lvl1pPr>
            <a:lvl2pPr>
              <a:defRPr sz="2391"/>
            </a:lvl2pPr>
            <a:lvl3pPr>
              <a:defRPr sz="1969"/>
            </a:lvl3pPr>
            <a:lvl4pPr>
              <a:defRPr sz="1828"/>
            </a:lvl4pPr>
            <a:lvl5pPr>
              <a:defRPr sz="1828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57071D-6378-434E-B454-39A9A39C6901}" type="datetimeFigureOut">
              <a:rPr lang="en-US"/>
              <a:pPr>
                <a:defRPr/>
              </a:pPr>
              <a:t>9/20/2021</a:t>
            </a:fld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B7807C-5E5A-451B-B710-AC711D1AB7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35659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28" b="1">
                <a:solidFill>
                  <a:schemeClr val="tx2"/>
                </a:solidFill>
                <a:effectLst/>
              </a:defRPr>
            </a:lvl1pPr>
            <a:lvl2pPr>
              <a:buNone/>
              <a:defRPr sz="1969" b="1"/>
            </a:lvl2pPr>
            <a:lvl3pPr>
              <a:buNone/>
              <a:defRPr sz="1828" b="1"/>
            </a:lvl3pPr>
            <a:lvl4pPr>
              <a:buNone/>
              <a:defRPr sz="1617" b="1"/>
            </a:lvl4pPr>
            <a:lvl5pPr>
              <a:buNone/>
              <a:defRPr sz="1617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28" b="1">
                <a:solidFill>
                  <a:schemeClr val="tx2"/>
                </a:solidFill>
                <a:effectLst/>
              </a:defRPr>
            </a:lvl1pPr>
            <a:lvl2pPr>
              <a:buNone/>
              <a:defRPr sz="1969" b="1"/>
            </a:lvl2pPr>
            <a:lvl3pPr>
              <a:buNone/>
              <a:defRPr sz="1828" b="1"/>
            </a:lvl3pPr>
            <a:lvl4pPr>
              <a:buNone/>
              <a:defRPr sz="1617" b="1"/>
            </a:lvl4pPr>
            <a:lvl5pPr>
              <a:buNone/>
              <a:defRPr sz="1617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391"/>
            </a:lvl1pPr>
            <a:lvl2pPr>
              <a:defRPr sz="1969"/>
            </a:lvl2pPr>
            <a:lvl3pPr>
              <a:defRPr sz="1828"/>
            </a:lvl3pPr>
            <a:lvl4pPr>
              <a:defRPr sz="1617"/>
            </a:lvl4pPr>
            <a:lvl5pPr>
              <a:defRPr sz="1617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391"/>
            </a:lvl1pPr>
            <a:lvl2pPr>
              <a:defRPr sz="1969"/>
            </a:lvl2pPr>
            <a:lvl3pPr>
              <a:defRPr sz="1828"/>
            </a:lvl3pPr>
            <a:lvl4pPr>
              <a:defRPr sz="1617"/>
            </a:lvl4pPr>
            <a:lvl5pPr>
              <a:defRPr sz="1617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499641-83AC-45F6-A52F-AE923183A8B6}" type="datetimeFigureOut">
              <a:rPr lang="en-US"/>
              <a:pPr>
                <a:defRPr/>
              </a:pPr>
              <a:t>9/20/2021</a:t>
            </a:fld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D21388-8ADC-4D16-A4F9-482FF17875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76447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130243-FB8A-4379-8C97-63B7DDA32DFE}" type="datetimeFigureOut">
              <a:rPr lang="en-US"/>
              <a:pPr>
                <a:defRPr/>
              </a:pPr>
              <a:t>9/20/2021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82D307-F909-48EB-82D8-A64943534F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030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3520440" cy="4525963"/>
          </a:xfrm>
        </p:spPr>
        <p:txBody>
          <a:bodyPr anchor="t"/>
          <a:lstStyle>
            <a:lvl1pPr>
              <a:defRPr sz="2812"/>
            </a:lvl1pPr>
            <a:lvl2pPr>
              <a:defRPr sz="2391"/>
            </a:lvl2pPr>
            <a:lvl3pPr>
              <a:defRPr sz="1969"/>
            </a:lvl3pPr>
            <a:lvl4pPr>
              <a:defRPr sz="1828"/>
            </a:lvl4pPr>
            <a:lvl5pPr>
              <a:defRPr sz="1828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1"/>
            <a:ext cx="3520440" cy="4525963"/>
          </a:xfrm>
        </p:spPr>
        <p:txBody>
          <a:bodyPr anchor="t"/>
          <a:lstStyle>
            <a:lvl1pPr>
              <a:defRPr sz="2812"/>
            </a:lvl1pPr>
            <a:lvl2pPr>
              <a:defRPr sz="2391"/>
            </a:lvl2pPr>
            <a:lvl3pPr>
              <a:defRPr sz="1969"/>
            </a:lvl3pPr>
            <a:lvl4pPr>
              <a:defRPr sz="1828"/>
            </a:lvl4pPr>
            <a:lvl5pPr>
              <a:defRPr sz="1828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488209-D8A9-4962-8638-BBAD196E9495}" type="datetimeFigureOut">
              <a:rPr lang="en-US"/>
              <a:pPr>
                <a:defRPr/>
              </a:pPr>
              <a:t>9/20/2021</a:t>
            </a:fld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EDB45A-39C2-4867-AA93-49A605D31B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29251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03B691-DE64-4056-B0C1-6345078BF8E2}" type="datetimeFigureOut">
              <a:rPr lang="en-US"/>
              <a:pPr>
                <a:defRPr/>
              </a:pPr>
              <a:t>9/20/2021</a:t>
            </a:fld>
            <a:endParaRPr lang="en-US" dirty="0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2F673D-9ED1-4B0D-926F-C778B02183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80838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/>
          <a:lstStyle>
            <a:lvl1pPr algn="l">
              <a:buNone/>
              <a:defRPr lang="en-US" sz="2391" baseline="0" smtClean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wrap="square" lIns="65023" tIns="0" rIns="0" bIns="0" numCol="1" spcCol="0" rtlCol="0" fromWordArt="0" anchor="t" anchorCtr="0" forceAA="0" compatLnSpc="1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6"/>
            </a:lvl1pPr>
            <a:lvl2pPr>
              <a:buNone/>
              <a:defRPr sz="1195"/>
            </a:lvl2pPr>
            <a:lvl3pPr>
              <a:buNone/>
              <a:defRPr sz="984"/>
            </a:lvl3pPr>
            <a:lvl4pPr>
              <a:buNone/>
              <a:defRPr sz="914"/>
            </a:lvl4pPr>
            <a:lvl5pPr>
              <a:buNone/>
              <a:defRPr sz="914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34"/>
            </a:lvl1pPr>
            <a:lvl2pPr>
              <a:defRPr sz="2812"/>
            </a:lvl2pPr>
            <a:lvl3pPr>
              <a:defRPr sz="2391"/>
            </a:lvl3pPr>
            <a:lvl4pPr>
              <a:defRPr sz="1969"/>
            </a:lvl4pPr>
            <a:lvl5pPr>
              <a:defRPr sz="1969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238C52-AC33-4268-8DFB-672EDCEC3680}" type="datetimeFigureOut">
              <a:rPr lang="en-US"/>
              <a:pPr>
                <a:defRPr/>
              </a:pPr>
              <a:t>9/20/2021</a:t>
            </a:fld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A35A85-ABC5-4432-A453-534DF5D1BE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13706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rot="21240000">
            <a:off x="598488" y="1004888"/>
            <a:ext cx="4319587" cy="431165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anchor="ctr"/>
          <a:lstStyle/>
          <a:p>
            <a:pPr algn="ctr" eaLnBrk="1" hangingPunct="1">
              <a:defRPr/>
            </a:pPr>
            <a:endParaRPr lang="en-US" sz="3023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 rot="21420000">
            <a:off x="596900" y="998538"/>
            <a:ext cx="4319588" cy="4313237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anchor="ctr"/>
          <a:lstStyle/>
          <a:p>
            <a:pPr algn="ctr" eaLnBrk="1" hangingPunct="1">
              <a:defRPr/>
            </a:pPr>
            <a:endParaRPr lang="en-US" sz="3023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/>
          <a:lstStyle>
            <a:lvl1pPr algn="l">
              <a:buNone/>
              <a:defRPr sz="3023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wrap="square" lIns="117041" tIns="0" rIns="0" bIns="0" numCol="1" spcCol="0" rtlCol="0" fromWordArt="0" anchor="t" anchorCtr="0" forceAA="0" compatLnSpc="1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6" baseline="0">
                <a:solidFill>
                  <a:schemeClr val="tx1"/>
                </a:solidFill>
              </a:defRPr>
            </a:lvl1pPr>
            <a:lvl2pPr>
              <a:defRPr sz="1195"/>
            </a:lvl2pPr>
            <a:lvl3pPr>
              <a:defRPr sz="984"/>
            </a:lvl3pPr>
            <a:lvl4pPr>
              <a:defRPr sz="914"/>
            </a:lvl4pPr>
            <a:lvl5pPr>
              <a:defRPr sz="914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34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4E7ED"/>
                </a:solidFill>
              </a:defRPr>
            </a:lvl1pPr>
            <a:extLst/>
          </a:lstStyle>
          <a:p>
            <a:pPr>
              <a:defRPr/>
            </a:pPr>
            <a:fld id="{EF53F1CC-6EED-4A06-B8BC-A4B3962B7A38}" type="datetimeFigureOut">
              <a:rPr lang="en-US"/>
              <a:pPr>
                <a:defRPr/>
              </a:pPr>
              <a:t>9/20/2021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4E7ED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4E7ED"/>
                </a:solidFill>
              </a:defRPr>
            </a:lvl1pPr>
            <a:extLst/>
          </a:lstStyle>
          <a:p>
            <a:pPr>
              <a:defRPr/>
            </a:pPr>
            <a:fld id="{FDAF28A1-991B-4279-B16D-C615AA8D6C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7021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65973A-C845-4002-B9BC-7FB7E2AE7305}" type="datetimeFigureOut">
              <a:rPr lang="en-US"/>
              <a:pPr>
                <a:defRPr/>
              </a:pPr>
              <a:t>9/20/2021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50159C-4A69-4992-A95A-729C8FD541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78976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1" y="274956"/>
            <a:ext cx="1524000" cy="5851525"/>
          </a:xfrm>
        </p:spPr>
        <p:txBody>
          <a:bodyPr vert="eaVert" anchor="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3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3388" y="6557963"/>
            <a:ext cx="2001837" cy="227012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DCACB1F-5C38-4F5F-BD3C-A4BAE728D753}" type="datetimeFigureOut">
              <a:rPr lang="en-US"/>
              <a:pPr>
                <a:defRPr/>
              </a:pPr>
              <a:t>9/20/2021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375"/>
            <a:ext cx="3657600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750" y="6553200"/>
            <a:ext cx="587375" cy="228600"/>
          </a:xfrm>
        </p:spPr>
        <p:txBody>
          <a:bodyPr/>
          <a:lstStyle>
            <a:lvl1pPr>
              <a:defRPr smtClean="0">
                <a:solidFill>
                  <a:srgbClr val="B13F9A"/>
                </a:solidFill>
              </a:defRPr>
            </a:lvl1pPr>
            <a:extLst/>
          </a:lstStyle>
          <a:p>
            <a:pPr>
              <a:defRPr/>
            </a:pPr>
            <a:fld id="{FA31B90A-CECF-4718-9802-AF048AF4FB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30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28" b="1">
                <a:solidFill>
                  <a:schemeClr val="tx2"/>
                </a:solidFill>
                <a:effectLst/>
              </a:defRPr>
            </a:lvl1pPr>
            <a:lvl2pPr>
              <a:buNone/>
              <a:defRPr sz="1969" b="1"/>
            </a:lvl2pPr>
            <a:lvl3pPr>
              <a:buNone/>
              <a:defRPr sz="1828" b="1"/>
            </a:lvl3pPr>
            <a:lvl4pPr>
              <a:buNone/>
              <a:defRPr sz="1617" b="1"/>
            </a:lvl4pPr>
            <a:lvl5pPr>
              <a:buNone/>
              <a:defRPr sz="1617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28" b="1">
                <a:solidFill>
                  <a:schemeClr val="tx2"/>
                </a:solidFill>
                <a:effectLst/>
              </a:defRPr>
            </a:lvl1pPr>
            <a:lvl2pPr>
              <a:buNone/>
              <a:defRPr sz="1969" b="1"/>
            </a:lvl2pPr>
            <a:lvl3pPr>
              <a:buNone/>
              <a:defRPr sz="1828" b="1"/>
            </a:lvl3pPr>
            <a:lvl4pPr>
              <a:buNone/>
              <a:defRPr sz="1617" b="1"/>
            </a:lvl4pPr>
            <a:lvl5pPr>
              <a:buNone/>
              <a:defRPr sz="1617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391"/>
            </a:lvl1pPr>
            <a:lvl2pPr>
              <a:defRPr sz="1969"/>
            </a:lvl2pPr>
            <a:lvl3pPr>
              <a:defRPr sz="1828"/>
            </a:lvl3pPr>
            <a:lvl4pPr>
              <a:defRPr sz="1617"/>
            </a:lvl4pPr>
            <a:lvl5pPr>
              <a:defRPr sz="1617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391"/>
            </a:lvl1pPr>
            <a:lvl2pPr>
              <a:defRPr sz="1969"/>
            </a:lvl2pPr>
            <a:lvl3pPr>
              <a:defRPr sz="1828"/>
            </a:lvl3pPr>
            <a:lvl4pPr>
              <a:defRPr sz="1617"/>
            </a:lvl4pPr>
            <a:lvl5pPr>
              <a:defRPr sz="1617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92422D-B78D-466B-844D-DA017D4D83DF}" type="datetimeFigureOut">
              <a:rPr lang="en-US"/>
              <a:pPr>
                <a:defRPr/>
              </a:pPr>
              <a:t>9/20/2021</a:t>
            </a:fld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B6D087-2084-4FF9-969C-999A89F131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371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F7BF06-5DE1-45A8-A061-0CCC825F3B83}" type="datetimeFigureOut">
              <a:rPr lang="en-US"/>
              <a:pPr>
                <a:defRPr/>
              </a:pPr>
              <a:t>9/20/2021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529F2F-9457-41E7-B35D-8849742DA7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065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D7B4A9-5D0B-4BCA-8489-373A4C34DBC6}" type="datetimeFigureOut">
              <a:rPr lang="en-US"/>
              <a:pPr>
                <a:defRPr/>
              </a:pPr>
              <a:t>9/20/2021</a:t>
            </a:fld>
            <a:endParaRPr lang="en-US" dirty="0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1EEF6-2CAA-4721-BE8C-4425556BDC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807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/>
          <a:lstStyle>
            <a:lvl1pPr algn="l">
              <a:buNone/>
              <a:defRPr lang="en-US" sz="2391" baseline="0" smtClean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wrap="square" lIns="65023" tIns="0" rIns="0" bIns="0" numCol="1" spcCol="0" rtlCol="0" fromWordArt="0" anchor="t" anchorCtr="0" forceAA="0" compatLnSpc="1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6"/>
            </a:lvl1pPr>
            <a:lvl2pPr>
              <a:buNone/>
              <a:defRPr sz="1195"/>
            </a:lvl2pPr>
            <a:lvl3pPr>
              <a:buNone/>
              <a:defRPr sz="984"/>
            </a:lvl3pPr>
            <a:lvl4pPr>
              <a:buNone/>
              <a:defRPr sz="914"/>
            </a:lvl4pPr>
            <a:lvl5pPr>
              <a:buNone/>
              <a:defRPr sz="914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34"/>
            </a:lvl1pPr>
            <a:lvl2pPr>
              <a:defRPr sz="2812"/>
            </a:lvl2pPr>
            <a:lvl3pPr>
              <a:defRPr sz="2391"/>
            </a:lvl3pPr>
            <a:lvl4pPr>
              <a:defRPr sz="1969"/>
            </a:lvl4pPr>
            <a:lvl5pPr>
              <a:defRPr sz="1969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39A385-E7A5-4AB4-89FF-78F3FF4CAF29}" type="datetimeFigureOut">
              <a:rPr lang="en-US"/>
              <a:pPr>
                <a:defRPr/>
              </a:pPr>
              <a:t>9/20/2021</a:t>
            </a:fld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98D1FD-55F0-4516-A457-3A1837C7C5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941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rot="21240000">
            <a:off x="598488" y="1004888"/>
            <a:ext cx="4319587" cy="431165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anchor="ctr"/>
          <a:lstStyle/>
          <a:p>
            <a:pPr algn="ctr" eaLnBrk="1" hangingPunct="1">
              <a:defRPr/>
            </a:pPr>
            <a:endParaRPr lang="en-US" sz="3023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 rot="21420000">
            <a:off x="596900" y="998538"/>
            <a:ext cx="4319588" cy="4313237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anchor="ctr"/>
          <a:lstStyle/>
          <a:p>
            <a:pPr algn="ctr" eaLnBrk="1" hangingPunct="1">
              <a:defRPr/>
            </a:pPr>
            <a:endParaRPr lang="en-US" sz="3023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/>
          <a:lstStyle>
            <a:lvl1pPr algn="l">
              <a:buNone/>
              <a:defRPr sz="3023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wrap="square" lIns="117041" tIns="0" rIns="0" bIns="0" numCol="1" spcCol="0" rtlCol="0" fromWordArt="0" anchor="t" anchorCtr="0" forceAA="0" compatLnSpc="1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6" baseline="0">
                <a:solidFill>
                  <a:schemeClr val="tx1"/>
                </a:solidFill>
              </a:defRPr>
            </a:lvl1pPr>
            <a:lvl2pPr>
              <a:defRPr sz="1195"/>
            </a:lvl2pPr>
            <a:lvl3pPr>
              <a:defRPr sz="984"/>
            </a:lvl3pPr>
            <a:lvl4pPr>
              <a:defRPr sz="914"/>
            </a:lvl4pPr>
            <a:lvl5pPr>
              <a:defRPr sz="914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34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4E7ED"/>
                </a:solidFill>
              </a:defRPr>
            </a:lvl1pPr>
            <a:extLst/>
          </a:lstStyle>
          <a:p>
            <a:pPr>
              <a:defRPr/>
            </a:pPr>
            <a:fld id="{9AF1D047-C7D1-4096-B024-2349B6868C95}" type="datetimeFigureOut">
              <a:rPr lang="en-US"/>
              <a:pPr>
                <a:defRPr/>
              </a:pPr>
              <a:t>9/20/2021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4E7ED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4E7ED"/>
                </a:solidFill>
              </a:defRPr>
            </a:lvl1pPr>
            <a:extLst/>
          </a:lstStyle>
          <a:p>
            <a:pPr>
              <a:defRPr/>
            </a:pPr>
            <a:fld id="{E16C9FBE-A930-4732-A6BB-4348E2A4E0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5739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9" tIns="45719" rIns="91439" bIns="45719" anchor="ctr"/>
          <a:lstStyle/>
          <a:p>
            <a:pPr algn="ctr" eaLnBrk="1" hangingPunct="1">
              <a:defRPr/>
            </a:pPr>
            <a:endParaRPr lang="en-US" sz="3023">
              <a:solidFill>
                <a:prstClr val="white"/>
              </a:solidFill>
            </a:endParaRPr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</p:spPr>
        <p:txBody>
          <a:bodyPr vert="horz" lIns="65023" tIns="0" rIns="65023" bIns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725"/>
            <a:ext cx="7239000" cy="4846638"/>
          </a:xfrm>
          <a:prstGeom prst="rect">
            <a:avLst/>
          </a:prstGeom>
        </p:spPr>
        <p:txBody>
          <a:bodyPr vert="horz" lIns="130046" tIns="65023" rIns="130046" bIns="65023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6563" y="6557963"/>
            <a:ext cx="2001837" cy="227012"/>
          </a:xfrm>
          <a:prstGeom prst="rect">
            <a:avLst/>
          </a:prstGeom>
        </p:spPr>
        <p:txBody>
          <a:bodyPr vert="horz" lIns="130046" tIns="0" rIns="130046" bIns="0" anchor="b"/>
          <a:lstStyle>
            <a:lvl1pPr algn="l" eaLnBrk="1" latinLnBrk="0" hangingPunct="1">
              <a:defRPr kumimoji="0" sz="984" smtClean="0">
                <a:solidFill>
                  <a:srgbClr val="B13F9A"/>
                </a:solidFill>
              </a:defRPr>
            </a:lvl1pPr>
            <a:extLst/>
          </a:lstStyle>
          <a:p>
            <a:pPr>
              <a:defRPr/>
            </a:pPr>
            <a:fld id="{2AC3818A-9C27-446E-BA4B-92426E66E896}" type="datetimeFigureOut">
              <a:rPr lang="en-US"/>
              <a:pPr>
                <a:defRPr/>
              </a:pPr>
              <a:t>9/20/2021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63"/>
            <a:ext cx="3657600" cy="228600"/>
          </a:xfrm>
          <a:prstGeom prst="rect">
            <a:avLst/>
          </a:prstGeom>
        </p:spPr>
        <p:txBody>
          <a:bodyPr vert="horz" lIns="130046" tIns="0" rIns="130046" bIns="0" anchor="b"/>
          <a:lstStyle>
            <a:lvl1pPr algn="r" eaLnBrk="1" latinLnBrk="0" hangingPunct="1">
              <a:defRPr kumimoji="0" sz="984" dirty="0">
                <a:solidFill>
                  <a:srgbClr val="B13F9A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575" y="6556375"/>
            <a:ext cx="588963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25" smtClean="0">
                <a:solidFill>
                  <a:srgbClr val="B13F9A"/>
                </a:solidFill>
              </a:defRPr>
            </a:lvl1pPr>
            <a:extLst/>
          </a:lstStyle>
          <a:p>
            <a:pPr>
              <a:defRPr/>
            </a:pPr>
            <a:fld id="{289833D9-EEC4-4EB0-A3C6-854CA5A468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13" r:id="rId2"/>
    <p:sldLayoutId id="2147483860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61" r:id="rId9"/>
    <p:sldLayoutId id="2147483819" r:id="rId10"/>
    <p:sldLayoutId id="2147483862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700" b="1" kern="1200" cap="all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700" b="1">
          <a:solidFill>
            <a:schemeClr val="tx1"/>
          </a:solidFill>
          <a:latin typeface="Trebuchet MS" panose="020B0603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700" b="1">
          <a:solidFill>
            <a:schemeClr val="tx1"/>
          </a:solidFill>
          <a:latin typeface="Trebuchet MS" panose="020B0603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700" b="1">
          <a:solidFill>
            <a:schemeClr val="tx1"/>
          </a:solidFill>
          <a:latin typeface="Trebuchet MS" panose="020B0603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700" b="1">
          <a:solidFill>
            <a:schemeClr val="tx1"/>
          </a:solidFill>
          <a:latin typeface="Trebuchet MS" panose="020B0603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700" b="1">
          <a:solidFill>
            <a:schemeClr val="tx1"/>
          </a:solidFill>
          <a:latin typeface="Trebuchet MS" panose="020B0603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700" b="1">
          <a:solidFill>
            <a:schemeClr val="tx1"/>
          </a:solidFill>
          <a:latin typeface="Trebuchet MS" panose="020B0603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700" b="1">
          <a:solidFill>
            <a:schemeClr val="tx1"/>
          </a:solidFill>
          <a:latin typeface="Trebuchet MS" panose="020B0603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700" b="1">
          <a:solidFill>
            <a:schemeClr val="tx1"/>
          </a:solidFill>
          <a:latin typeface="Trebuchet MS" panose="020B0603020202020204" pitchFamily="34" charset="0"/>
        </a:defRPr>
      </a:lvl9pPr>
      <a:extLst/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anose="05020102010507070707" pitchFamily="18" charset="2"/>
        <a:buChar char="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27013" algn="l" rtl="0" fontAlgn="base">
        <a:spcBef>
          <a:spcPts val="500"/>
        </a:spcBef>
        <a:spcAft>
          <a:spcPct val="0"/>
        </a:spcAft>
        <a:buClr>
          <a:srgbClr val="F9B639"/>
        </a:buClr>
        <a:buSzPct val="80000"/>
        <a:buFont typeface="Wingdings 2" panose="05020102010507070707" pitchFamily="18" charset="2"/>
        <a:buChar char=""/>
        <a:defRPr sz="2300" kern="1200">
          <a:solidFill>
            <a:srgbClr val="6C6C6C"/>
          </a:solidFill>
          <a:latin typeface="+mn-lt"/>
          <a:ea typeface="+mn-ea"/>
          <a:cs typeface="+mn-cs"/>
        </a:defRPr>
      </a:lvl2pPr>
      <a:lvl3pPr marL="758825" indent="-227013" algn="l" rtl="0" fontAlgn="base">
        <a:spcBef>
          <a:spcPts val="400"/>
        </a:spcBef>
        <a:spcAft>
          <a:spcPct val="0"/>
        </a:spcAft>
        <a:buClr>
          <a:srgbClr val="F9B639"/>
        </a:buClr>
        <a:buSzPct val="60000"/>
        <a:buFont typeface="Wingdings" panose="05000000000000000000" pitchFamily="2" charset="2"/>
        <a:buChar char="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227013" algn="l" rtl="0" fontAlgn="base">
        <a:spcBef>
          <a:spcPct val="20000"/>
        </a:spcBef>
        <a:spcAft>
          <a:spcPct val="0"/>
        </a:spcAft>
        <a:buClr>
          <a:srgbClr val="F9B639"/>
        </a:buClr>
        <a:buSzPct val="80000"/>
        <a:buFont typeface="Wingdings 2" panose="05020102010507070707" pitchFamily="18" charset="2"/>
        <a:buChar char=""/>
        <a:defRPr sz="1900" kern="1200">
          <a:solidFill>
            <a:srgbClr val="6C6C6C"/>
          </a:solidFill>
          <a:latin typeface="+mn-lt"/>
          <a:ea typeface="+mn-ea"/>
          <a:cs typeface="+mn-cs"/>
        </a:defRPr>
      </a:lvl4pPr>
      <a:lvl5pPr marL="1279525" indent="-227013" algn="l" rtl="0" fontAlgn="base">
        <a:spcBef>
          <a:spcPts val="400"/>
        </a:spcBef>
        <a:spcAft>
          <a:spcPct val="0"/>
        </a:spcAft>
        <a:buClr>
          <a:srgbClr val="F9B639"/>
        </a:buClr>
        <a:buSzPct val="70000"/>
        <a:buFont typeface="Wingdings" panose="05000000000000000000" pitchFamily="2" charset="2"/>
        <a:buChar char="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72109" indent="-182871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28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266" indent="-182871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17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6994" indent="-182871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17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295" indent="-182871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6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3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9" tIns="45719" rIns="91439" bIns="45719" anchor="ctr"/>
          <a:lstStyle/>
          <a:p>
            <a:pPr algn="ctr" eaLnBrk="1" hangingPunct="1">
              <a:defRPr/>
            </a:pPr>
            <a:endParaRPr lang="en-US" sz="3023">
              <a:solidFill>
                <a:prstClr val="white"/>
              </a:solidFill>
            </a:endParaRPr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</p:spPr>
        <p:txBody>
          <a:bodyPr vert="horz" lIns="65023" tIns="0" rIns="65023" bIns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725"/>
            <a:ext cx="7239000" cy="4846638"/>
          </a:xfrm>
          <a:prstGeom prst="rect">
            <a:avLst/>
          </a:prstGeom>
        </p:spPr>
        <p:txBody>
          <a:bodyPr vert="horz" lIns="130046" tIns="65023" rIns="130046" bIns="65023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6563" y="6557963"/>
            <a:ext cx="2001837" cy="227012"/>
          </a:xfrm>
          <a:prstGeom prst="rect">
            <a:avLst/>
          </a:prstGeom>
        </p:spPr>
        <p:txBody>
          <a:bodyPr vert="horz" lIns="130046" tIns="0" rIns="130046" bIns="0" anchor="b"/>
          <a:lstStyle>
            <a:lvl1pPr algn="l" eaLnBrk="1" latinLnBrk="0" hangingPunct="1">
              <a:defRPr kumimoji="0" sz="984" smtClean="0">
                <a:solidFill>
                  <a:srgbClr val="B13F9A"/>
                </a:solidFill>
              </a:defRPr>
            </a:lvl1pPr>
            <a:extLst/>
          </a:lstStyle>
          <a:p>
            <a:pPr>
              <a:defRPr/>
            </a:pPr>
            <a:fld id="{F41E4799-4BD8-433A-A7A2-49E0E0919396}" type="datetimeFigureOut">
              <a:rPr lang="en-US"/>
              <a:pPr>
                <a:defRPr/>
              </a:pPr>
              <a:t>9/20/2021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63"/>
            <a:ext cx="3657600" cy="228600"/>
          </a:xfrm>
          <a:prstGeom prst="rect">
            <a:avLst/>
          </a:prstGeom>
        </p:spPr>
        <p:txBody>
          <a:bodyPr vert="horz" lIns="130046" tIns="0" rIns="130046" bIns="0" anchor="b"/>
          <a:lstStyle>
            <a:lvl1pPr algn="r" eaLnBrk="1" latinLnBrk="0" hangingPunct="1">
              <a:defRPr kumimoji="0" sz="984" dirty="0">
                <a:solidFill>
                  <a:srgbClr val="B13F9A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575" y="6556375"/>
            <a:ext cx="588963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25" smtClean="0">
                <a:solidFill>
                  <a:srgbClr val="B13F9A"/>
                </a:solidFill>
              </a:defRPr>
            </a:lvl1pPr>
            <a:extLst/>
          </a:lstStyle>
          <a:p>
            <a:pPr>
              <a:defRPr/>
            </a:pPr>
            <a:fld id="{2FF20982-3503-4031-BC52-20491A951E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34" r:id="rId2"/>
    <p:sldLayoutId id="2147483872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73" r:id="rId9"/>
    <p:sldLayoutId id="2147483840" r:id="rId10"/>
    <p:sldLayoutId id="2147483874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700" b="1" kern="1200" cap="all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700" b="1">
          <a:solidFill>
            <a:schemeClr val="tx1"/>
          </a:solidFill>
          <a:latin typeface="Trebuchet MS" panose="020B0603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700" b="1">
          <a:solidFill>
            <a:schemeClr val="tx1"/>
          </a:solidFill>
          <a:latin typeface="Trebuchet MS" panose="020B0603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700" b="1">
          <a:solidFill>
            <a:schemeClr val="tx1"/>
          </a:solidFill>
          <a:latin typeface="Trebuchet MS" panose="020B0603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700" b="1">
          <a:solidFill>
            <a:schemeClr val="tx1"/>
          </a:solidFill>
          <a:latin typeface="Trebuchet MS" panose="020B0603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700" b="1">
          <a:solidFill>
            <a:schemeClr val="tx1"/>
          </a:solidFill>
          <a:latin typeface="Trebuchet MS" panose="020B0603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700" b="1">
          <a:solidFill>
            <a:schemeClr val="tx1"/>
          </a:solidFill>
          <a:latin typeface="Trebuchet MS" panose="020B0603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700" b="1">
          <a:solidFill>
            <a:schemeClr val="tx1"/>
          </a:solidFill>
          <a:latin typeface="Trebuchet MS" panose="020B0603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700" b="1">
          <a:solidFill>
            <a:schemeClr val="tx1"/>
          </a:solidFill>
          <a:latin typeface="Trebuchet MS" panose="020B0603020202020204" pitchFamily="34" charset="0"/>
        </a:defRPr>
      </a:lvl9pPr>
      <a:extLst/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anose="05020102010507070707" pitchFamily="18" charset="2"/>
        <a:buChar char="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27013" algn="l" rtl="0" fontAlgn="base">
        <a:spcBef>
          <a:spcPts val="500"/>
        </a:spcBef>
        <a:spcAft>
          <a:spcPct val="0"/>
        </a:spcAft>
        <a:buClr>
          <a:srgbClr val="F9B639"/>
        </a:buClr>
        <a:buSzPct val="80000"/>
        <a:buFont typeface="Wingdings 2" panose="05020102010507070707" pitchFamily="18" charset="2"/>
        <a:buChar char=""/>
        <a:defRPr sz="2300" kern="1200">
          <a:solidFill>
            <a:srgbClr val="6C6C6C"/>
          </a:solidFill>
          <a:latin typeface="+mn-lt"/>
          <a:ea typeface="+mn-ea"/>
          <a:cs typeface="+mn-cs"/>
        </a:defRPr>
      </a:lvl2pPr>
      <a:lvl3pPr marL="758825" indent="-227013" algn="l" rtl="0" fontAlgn="base">
        <a:spcBef>
          <a:spcPts val="400"/>
        </a:spcBef>
        <a:spcAft>
          <a:spcPct val="0"/>
        </a:spcAft>
        <a:buClr>
          <a:srgbClr val="F9B639"/>
        </a:buClr>
        <a:buSzPct val="60000"/>
        <a:buFont typeface="Wingdings" panose="05000000000000000000" pitchFamily="2" charset="2"/>
        <a:buChar char="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227013" algn="l" rtl="0" fontAlgn="base">
        <a:spcBef>
          <a:spcPct val="20000"/>
        </a:spcBef>
        <a:spcAft>
          <a:spcPct val="0"/>
        </a:spcAft>
        <a:buClr>
          <a:srgbClr val="F9B639"/>
        </a:buClr>
        <a:buSzPct val="80000"/>
        <a:buFont typeface="Wingdings 2" panose="05020102010507070707" pitchFamily="18" charset="2"/>
        <a:buChar char=""/>
        <a:defRPr sz="1900" kern="1200">
          <a:solidFill>
            <a:srgbClr val="6C6C6C"/>
          </a:solidFill>
          <a:latin typeface="+mn-lt"/>
          <a:ea typeface="+mn-ea"/>
          <a:cs typeface="+mn-cs"/>
        </a:defRPr>
      </a:lvl4pPr>
      <a:lvl5pPr marL="1279525" indent="-227013" algn="l" rtl="0" fontAlgn="base">
        <a:spcBef>
          <a:spcPts val="400"/>
        </a:spcBef>
        <a:spcAft>
          <a:spcPct val="0"/>
        </a:spcAft>
        <a:buClr>
          <a:srgbClr val="F9B639"/>
        </a:buClr>
        <a:buSzPct val="70000"/>
        <a:buFont typeface="Wingdings" panose="05000000000000000000" pitchFamily="2" charset="2"/>
        <a:buChar char="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72109" indent="-182871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28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266" indent="-182871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17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6994" indent="-182871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17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295" indent="-182871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6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3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9" tIns="45719" rIns="91439" bIns="45719" anchor="ctr"/>
          <a:lstStyle/>
          <a:p>
            <a:pPr algn="ctr" eaLnBrk="1" hangingPunct="1">
              <a:defRPr/>
            </a:pPr>
            <a:endParaRPr lang="en-US" sz="3023">
              <a:solidFill>
                <a:prstClr val="white"/>
              </a:solidFill>
            </a:endParaRPr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</p:spPr>
        <p:txBody>
          <a:bodyPr vert="horz" lIns="65023" tIns="0" rIns="65023" bIns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725"/>
            <a:ext cx="7239000" cy="4846638"/>
          </a:xfrm>
          <a:prstGeom prst="rect">
            <a:avLst/>
          </a:prstGeom>
        </p:spPr>
        <p:txBody>
          <a:bodyPr vert="horz" lIns="130046" tIns="65023" rIns="130046" bIns="65023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6563" y="6557963"/>
            <a:ext cx="2001837" cy="227012"/>
          </a:xfrm>
          <a:prstGeom prst="rect">
            <a:avLst/>
          </a:prstGeom>
        </p:spPr>
        <p:txBody>
          <a:bodyPr vert="horz" lIns="130046" tIns="0" rIns="130046" bIns="0" anchor="b"/>
          <a:lstStyle>
            <a:lvl1pPr algn="l" eaLnBrk="1" latinLnBrk="0" hangingPunct="1">
              <a:defRPr kumimoji="0" sz="984" smtClean="0">
                <a:solidFill>
                  <a:srgbClr val="B13F9A"/>
                </a:solidFill>
              </a:defRPr>
            </a:lvl1pPr>
            <a:extLst/>
          </a:lstStyle>
          <a:p>
            <a:pPr>
              <a:defRPr/>
            </a:pPr>
            <a:fld id="{79AEADB8-6C20-4AA1-861C-12994C2EA330}" type="datetimeFigureOut">
              <a:rPr lang="en-US"/>
              <a:pPr>
                <a:defRPr/>
              </a:pPr>
              <a:t>9/20/2021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63"/>
            <a:ext cx="3657600" cy="228600"/>
          </a:xfrm>
          <a:prstGeom prst="rect">
            <a:avLst/>
          </a:prstGeom>
        </p:spPr>
        <p:txBody>
          <a:bodyPr vert="horz" lIns="130046" tIns="0" rIns="130046" bIns="0" anchor="b"/>
          <a:lstStyle>
            <a:lvl1pPr algn="r" eaLnBrk="1" latinLnBrk="0" hangingPunct="1">
              <a:defRPr kumimoji="0" sz="984" dirty="0">
                <a:solidFill>
                  <a:srgbClr val="B13F9A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575" y="6556375"/>
            <a:ext cx="588963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25" smtClean="0">
                <a:solidFill>
                  <a:srgbClr val="B13F9A"/>
                </a:solidFill>
              </a:defRPr>
            </a:lvl1pPr>
            <a:extLst/>
          </a:lstStyle>
          <a:p>
            <a:pPr>
              <a:defRPr/>
            </a:pPr>
            <a:fld id="{DF03902B-7C38-4644-B07C-A8A7854E2E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5" r:id="rId1"/>
    <p:sldLayoutId id="2147483841" r:id="rId2"/>
    <p:sldLayoutId id="2147483876" r:id="rId3"/>
    <p:sldLayoutId id="2147483842" r:id="rId4"/>
    <p:sldLayoutId id="2147483843" r:id="rId5"/>
    <p:sldLayoutId id="2147483844" r:id="rId6"/>
    <p:sldLayoutId id="2147483845" r:id="rId7"/>
    <p:sldLayoutId id="2147483846" r:id="rId8"/>
    <p:sldLayoutId id="2147483877" r:id="rId9"/>
    <p:sldLayoutId id="2147483847" r:id="rId10"/>
    <p:sldLayoutId id="2147483878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700" b="1" kern="1200" cap="all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700" b="1">
          <a:solidFill>
            <a:schemeClr val="tx1"/>
          </a:solidFill>
          <a:latin typeface="Trebuchet MS" panose="020B0603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700" b="1">
          <a:solidFill>
            <a:schemeClr val="tx1"/>
          </a:solidFill>
          <a:latin typeface="Trebuchet MS" panose="020B0603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700" b="1">
          <a:solidFill>
            <a:schemeClr val="tx1"/>
          </a:solidFill>
          <a:latin typeface="Trebuchet MS" panose="020B0603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700" b="1">
          <a:solidFill>
            <a:schemeClr val="tx1"/>
          </a:solidFill>
          <a:latin typeface="Trebuchet MS" panose="020B0603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700" b="1">
          <a:solidFill>
            <a:schemeClr val="tx1"/>
          </a:solidFill>
          <a:latin typeface="Trebuchet MS" panose="020B0603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700" b="1">
          <a:solidFill>
            <a:schemeClr val="tx1"/>
          </a:solidFill>
          <a:latin typeface="Trebuchet MS" panose="020B0603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700" b="1">
          <a:solidFill>
            <a:schemeClr val="tx1"/>
          </a:solidFill>
          <a:latin typeface="Trebuchet MS" panose="020B0603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700" b="1">
          <a:solidFill>
            <a:schemeClr val="tx1"/>
          </a:solidFill>
          <a:latin typeface="Trebuchet MS" panose="020B0603020202020204" pitchFamily="34" charset="0"/>
        </a:defRPr>
      </a:lvl9pPr>
      <a:extLst/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anose="05020102010507070707" pitchFamily="18" charset="2"/>
        <a:buChar char="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27013" algn="l" rtl="0" fontAlgn="base">
        <a:spcBef>
          <a:spcPts val="500"/>
        </a:spcBef>
        <a:spcAft>
          <a:spcPct val="0"/>
        </a:spcAft>
        <a:buClr>
          <a:srgbClr val="F9B639"/>
        </a:buClr>
        <a:buSzPct val="80000"/>
        <a:buFont typeface="Wingdings 2" panose="05020102010507070707" pitchFamily="18" charset="2"/>
        <a:buChar char=""/>
        <a:defRPr sz="2300" kern="1200">
          <a:solidFill>
            <a:srgbClr val="6C6C6C"/>
          </a:solidFill>
          <a:latin typeface="+mn-lt"/>
          <a:ea typeface="+mn-ea"/>
          <a:cs typeface="+mn-cs"/>
        </a:defRPr>
      </a:lvl2pPr>
      <a:lvl3pPr marL="758825" indent="-227013" algn="l" rtl="0" fontAlgn="base">
        <a:spcBef>
          <a:spcPts val="400"/>
        </a:spcBef>
        <a:spcAft>
          <a:spcPct val="0"/>
        </a:spcAft>
        <a:buClr>
          <a:srgbClr val="F9B639"/>
        </a:buClr>
        <a:buSzPct val="60000"/>
        <a:buFont typeface="Wingdings" panose="05000000000000000000" pitchFamily="2" charset="2"/>
        <a:buChar char="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227013" algn="l" rtl="0" fontAlgn="base">
        <a:spcBef>
          <a:spcPct val="20000"/>
        </a:spcBef>
        <a:spcAft>
          <a:spcPct val="0"/>
        </a:spcAft>
        <a:buClr>
          <a:srgbClr val="F9B639"/>
        </a:buClr>
        <a:buSzPct val="80000"/>
        <a:buFont typeface="Wingdings 2" panose="05020102010507070707" pitchFamily="18" charset="2"/>
        <a:buChar char=""/>
        <a:defRPr sz="1900" kern="1200">
          <a:solidFill>
            <a:srgbClr val="6C6C6C"/>
          </a:solidFill>
          <a:latin typeface="+mn-lt"/>
          <a:ea typeface="+mn-ea"/>
          <a:cs typeface="+mn-cs"/>
        </a:defRPr>
      </a:lvl4pPr>
      <a:lvl5pPr marL="1279525" indent="-227013" algn="l" rtl="0" fontAlgn="base">
        <a:spcBef>
          <a:spcPts val="400"/>
        </a:spcBef>
        <a:spcAft>
          <a:spcPct val="0"/>
        </a:spcAft>
        <a:buClr>
          <a:srgbClr val="F9B639"/>
        </a:buClr>
        <a:buSzPct val="70000"/>
        <a:buFont typeface="Wingdings" panose="05000000000000000000" pitchFamily="2" charset="2"/>
        <a:buChar char="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72109" indent="-182871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28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266" indent="-182871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17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6994" indent="-182871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17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295" indent="-182871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6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3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9" tIns="45719" rIns="91439" bIns="45719" anchor="ctr"/>
          <a:lstStyle/>
          <a:p>
            <a:pPr algn="ctr" eaLnBrk="1" hangingPunct="1">
              <a:defRPr/>
            </a:pPr>
            <a:endParaRPr lang="en-US" sz="3023">
              <a:solidFill>
                <a:prstClr val="white"/>
              </a:solidFill>
            </a:endParaRPr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</p:spPr>
        <p:txBody>
          <a:bodyPr vert="horz" lIns="65023" tIns="0" rIns="65023" bIns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725"/>
            <a:ext cx="7239000" cy="4846638"/>
          </a:xfrm>
          <a:prstGeom prst="rect">
            <a:avLst/>
          </a:prstGeom>
        </p:spPr>
        <p:txBody>
          <a:bodyPr vert="horz" lIns="130046" tIns="65023" rIns="130046" bIns="65023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6563" y="6557963"/>
            <a:ext cx="2001837" cy="227012"/>
          </a:xfrm>
          <a:prstGeom prst="rect">
            <a:avLst/>
          </a:prstGeom>
        </p:spPr>
        <p:txBody>
          <a:bodyPr vert="horz" lIns="130046" tIns="0" rIns="130046" bIns="0" anchor="b"/>
          <a:lstStyle>
            <a:lvl1pPr algn="l" eaLnBrk="1" latinLnBrk="0" hangingPunct="1">
              <a:defRPr kumimoji="0" sz="984" smtClean="0">
                <a:solidFill>
                  <a:srgbClr val="B13F9A"/>
                </a:solidFill>
              </a:defRPr>
            </a:lvl1pPr>
            <a:extLst/>
          </a:lstStyle>
          <a:p>
            <a:pPr>
              <a:defRPr/>
            </a:pPr>
            <a:fld id="{D0BD000D-E07F-4B61-920F-AA307067A0E5}" type="datetimeFigureOut">
              <a:rPr lang="en-US"/>
              <a:pPr>
                <a:defRPr/>
              </a:pPr>
              <a:t>9/20/2021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63"/>
            <a:ext cx="3657600" cy="228600"/>
          </a:xfrm>
          <a:prstGeom prst="rect">
            <a:avLst/>
          </a:prstGeom>
        </p:spPr>
        <p:txBody>
          <a:bodyPr vert="horz" lIns="130046" tIns="0" rIns="130046" bIns="0" anchor="b"/>
          <a:lstStyle>
            <a:lvl1pPr algn="r" eaLnBrk="1" latinLnBrk="0" hangingPunct="1">
              <a:defRPr kumimoji="0" sz="984" dirty="0">
                <a:solidFill>
                  <a:srgbClr val="B13F9A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575" y="6556375"/>
            <a:ext cx="588963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25" smtClean="0">
                <a:solidFill>
                  <a:srgbClr val="B13F9A"/>
                </a:solidFill>
              </a:defRPr>
            </a:lvl1pPr>
            <a:extLst/>
          </a:lstStyle>
          <a:p>
            <a:pPr>
              <a:defRPr/>
            </a:pPr>
            <a:fld id="{89B4E9A4-54C1-473F-A9D4-CA40712613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9" r:id="rId1"/>
    <p:sldLayoutId id="2147483848" r:id="rId2"/>
    <p:sldLayoutId id="2147483880" r:id="rId3"/>
    <p:sldLayoutId id="2147483849" r:id="rId4"/>
    <p:sldLayoutId id="2147483850" r:id="rId5"/>
    <p:sldLayoutId id="2147483851" r:id="rId6"/>
    <p:sldLayoutId id="2147483852" r:id="rId7"/>
    <p:sldLayoutId id="2147483853" r:id="rId8"/>
    <p:sldLayoutId id="2147483881" r:id="rId9"/>
    <p:sldLayoutId id="2147483854" r:id="rId10"/>
    <p:sldLayoutId id="2147483882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700" b="1" kern="1200" cap="all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700" b="1">
          <a:solidFill>
            <a:schemeClr val="tx1"/>
          </a:solidFill>
          <a:latin typeface="Trebuchet MS" panose="020B0603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700" b="1">
          <a:solidFill>
            <a:schemeClr val="tx1"/>
          </a:solidFill>
          <a:latin typeface="Trebuchet MS" panose="020B0603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700" b="1">
          <a:solidFill>
            <a:schemeClr val="tx1"/>
          </a:solidFill>
          <a:latin typeface="Trebuchet MS" panose="020B0603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700" b="1">
          <a:solidFill>
            <a:schemeClr val="tx1"/>
          </a:solidFill>
          <a:latin typeface="Trebuchet MS" panose="020B0603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700" b="1">
          <a:solidFill>
            <a:schemeClr val="tx1"/>
          </a:solidFill>
          <a:latin typeface="Trebuchet MS" panose="020B0603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700" b="1">
          <a:solidFill>
            <a:schemeClr val="tx1"/>
          </a:solidFill>
          <a:latin typeface="Trebuchet MS" panose="020B0603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700" b="1">
          <a:solidFill>
            <a:schemeClr val="tx1"/>
          </a:solidFill>
          <a:latin typeface="Trebuchet MS" panose="020B0603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700" b="1">
          <a:solidFill>
            <a:schemeClr val="tx1"/>
          </a:solidFill>
          <a:latin typeface="Trebuchet MS" panose="020B0603020202020204" pitchFamily="34" charset="0"/>
        </a:defRPr>
      </a:lvl9pPr>
      <a:extLst/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anose="05020102010507070707" pitchFamily="18" charset="2"/>
        <a:buChar char="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27013" algn="l" rtl="0" fontAlgn="base">
        <a:spcBef>
          <a:spcPts val="500"/>
        </a:spcBef>
        <a:spcAft>
          <a:spcPct val="0"/>
        </a:spcAft>
        <a:buClr>
          <a:srgbClr val="F9B639"/>
        </a:buClr>
        <a:buSzPct val="80000"/>
        <a:buFont typeface="Wingdings 2" panose="05020102010507070707" pitchFamily="18" charset="2"/>
        <a:buChar char=""/>
        <a:defRPr sz="2300" kern="1200">
          <a:solidFill>
            <a:srgbClr val="6C6C6C"/>
          </a:solidFill>
          <a:latin typeface="+mn-lt"/>
          <a:ea typeface="+mn-ea"/>
          <a:cs typeface="+mn-cs"/>
        </a:defRPr>
      </a:lvl2pPr>
      <a:lvl3pPr marL="758825" indent="-227013" algn="l" rtl="0" fontAlgn="base">
        <a:spcBef>
          <a:spcPts val="400"/>
        </a:spcBef>
        <a:spcAft>
          <a:spcPct val="0"/>
        </a:spcAft>
        <a:buClr>
          <a:srgbClr val="F9B639"/>
        </a:buClr>
        <a:buSzPct val="60000"/>
        <a:buFont typeface="Wingdings" panose="05000000000000000000" pitchFamily="2" charset="2"/>
        <a:buChar char="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227013" algn="l" rtl="0" fontAlgn="base">
        <a:spcBef>
          <a:spcPct val="20000"/>
        </a:spcBef>
        <a:spcAft>
          <a:spcPct val="0"/>
        </a:spcAft>
        <a:buClr>
          <a:srgbClr val="F9B639"/>
        </a:buClr>
        <a:buSzPct val="80000"/>
        <a:buFont typeface="Wingdings 2" panose="05020102010507070707" pitchFamily="18" charset="2"/>
        <a:buChar char=""/>
        <a:defRPr sz="1900" kern="1200">
          <a:solidFill>
            <a:srgbClr val="6C6C6C"/>
          </a:solidFill>
          <a:latin typeface="+mn-lt"/>
          <a:ea typeface="+mn-ea"/>
          <a:cs typeface="+mn-cs"/>
        </a:defRPr>
      </a:lvl4pPr>
      <a:lvl5pPr marL="1279525" indent="-227013" algn="l" rtl="0" fontAlgn="base">
        <a:spcBef>
          <a:spcPts val="400"/>
        </a:spcBef>
        <a:spcAft>
          <a:spcPct val="0"/>
        </a:spcAft>
        <a:buClr>
          <a:srgbClr val="F9B639"/>
        </a:buClr>
        <a:buSzPct val="70000"/>
        <a:buFont typeface="Wingdings" panose="05000000000000000000" pitchFamily="2" charset="2"/>
        <a:buChar char="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72109" indent="-182871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28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266" indent="-182871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17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6994" indent="-182871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17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295" indent="-182871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6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3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7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ltrasoundcases.info/files/Jpg/lbox_17062.jpg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ltrasoundcases.info/files/Jpg/lbox_16598.jpg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ltrasoundcases.info/files/Jpg/lbox_42644-Afbeelding1.jpg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ltrasoundcases.info/files/Jpg/lbox_40693-Afbeelding10.jpg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ltrasoundcases.info/files/Jpg/lbox_51414-Afbeelding5.jpg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ltrasoundcases.info/files/Jpg/lbox_45444-Afbeelding1.jp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54" name="Text Box 17"/>
          <p:cNvSpPr txBox="1">
            <a:spLocks noChangeArrowheads="1"/>
          </p:cNvSpPr>
          <p:nvPr/>
        </p:nvSpPr>
        <p:spPr bwMode="auto">
          <a:xfrm>
            <a:off x="1468438" y="5153025"/>
            <a:ext cx="322262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ts val="600"/>
              </a:spcBef>
              <a:defRPr b="1">
                <a:solidFill>
                  <a:srgbClr val="464653"/>
                </a:solidFill>
                <a:latin typeface="Lucida Grande" charset="0"/>
                <a:ea typeface="ヒラギノ角ゴ ProN W6" charset="0"/>
                <a:cs typeface="ヒラギノ角ゴ ProN W6" charset="0"/>
                <a:sym typeface="Lucida Grande" charset="0"/>
              </a:defRPr>
            </a:lvl1pPr>
            <a:lvl2pPr marL="742950" indent="-285750" algn="ctr">
              <a:spcBef>
                <a:spcPts val="500"/>
              </a:spcBef>
              <a:defRPr sz="2100" b="1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2pPr>
            <a:lvl3pPr marL="1143000" indent="-228600" algn="ctr">
              <a:spcBef>
                <a:spcPts val="400"/>
              </a:spcBef>
              <a:defRPr b="1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3pPr>
            <a:lvl4pPr marL="1600200" indent="-228600" algn="ctr">
              <a:spcBef>
                <a:spcPts val="400"/>
              </a:spcBef>
              <a:defRPr b="1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4pPr>
            <a:lvl5pPr marL="2057400" indent="-228600" algn="ctr">
              <a:spcBef>
                <a:spcPts val="400"/>
              </a:spcBef>
              <a:defRPr sz="1600" b="1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5pPr>
            <a:lvl6pPr marL="2514600" indent="-228600" algn="ctr" eaLnBrk="0" fontAlgn="base" hangingPunct="0">
              <a:spcBef>
                <a:spcPts val="4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6pPr>
            <a:lvl7pPr marL="2971800" indent="-228600" algn="ctr" eaLnBrk="0" fontAlgn="base" hangingPunct="0">
              <a:spcBef>
                <a:spcPts val="4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7pPr>
            <a:lvl8pPr marL="3429000" indent="-228600" algn="ctr" eaLnBrk="0" fontAlgn="base" hangingPunct="0">
              <a:spcBef>
                <a:spcPts val="4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8pPr>
            <a:lvl9pPr marL="3886200" indent="-228600" algn="ctr" eaLnBrk="0" fontAlgn="base" hangingPunct="0">
              <a:spcBef>
                <a:spcPts val="4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fld id="{6AF57A47-F67A-4AC4-99B0-134B74ED91B3}" type="slidenum">
              <a:rPr lang="en-US" altLang="en-US" sz="1400">
                <a:solidFill>
                  <a:srgbClr val="FFFFFF"/>
                </a:solidFill>
                <a:ea typeface="Lucida Grande" charset="0"/>
                <a:cs typeface="Lucida Grande" charset="0"/>
              </a:rPr>
              <a:pPr algn="ctr" eaLnBrk="1" hangingPunct="1">
                <a:spcBef>
                  <a:spcPct val="0"/>
                </a:spcBef>
              </a:pPr>
              <a:t>1</a:t>
            </a:fld>
            <a:endParaRPr lang="en-US" altLang="en-US" sz="1400" dirty="0">
              <a:solidFill>
                <a:srgbClr val="FFFFFF"/>
              </a:solidFill>
              <a:ea typeface="Lucida Grande" charset="0"/>
              <a:cs typeface="Lucida Grande" charset="0"/>
            </a:endParaRPr>
          </a:p>
        </p:txBody>
      </p:sp>
      <p:sp>
        <p:nvSpPr>
          <p:cNvPr id="39955" name="Rectangle 18"/>
          <p:cNvSpPr>
            <a:spLocks noGrp="1" noChangeArrowheads="1"/>
          </p:cNvSpPr>
          <p:nvPr>
            <p:ph type="title"/>
          </p:nvPr>
        </p:nvSpPr>
        <p:spPr>
          <a:xfrm>
            <a:off x="1787527" y="369093"/>
            <a:ext cx="7239000" cy="1143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The Liver</a:t>
            </a:r>
          </a:p>
        </p:txBody>
      </p:sp>
      <p:sp>
        <p:nvSpPr>
          <p:cNvPr id="39956" name="Rectangle 19"/>
          <p:cNvSpPr>
            <a:spLocks noGrp="1" noChangeArrowheads="1"/>
          </p:cNvSpPr>
          <p:nvPr>
            <p:ph idx="1"/>
          </p:nvPr>
        </p:nvSpPr>
        <p:spPr>
          <a:xfrm>
            <a:off x="1663700" y="1653381"/>
            <a:ext cx="7239000" cy="4846638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dirty="0" smtClean="0"/>
              <a:t>Chapter 5 pages 142-169</a:t>
            </a:r>
          </a:p>
          <a:p>
            <a:pPr marL="0" indent="0" eaLnBrk="1" hangingPunct="1">
              <a:buNone/>
            </a:pPr>
            <a:r>
              <a:rPr lang="en-US" altLang="en-US" dirty="0" smtClean="0"/>
              <a:t>Chapter 19 pages 615-627</a:t>
            </a:r>
          </a:p>
          <a:p>
            <a:pPr marL="0" indent="0" eaLnBrk="1" hangingPunct="1">
              <a:buNone/>
            </a:pPr>
            <a:r>
              <a:rPr lang="en-US" altLang="en-US" dirty="0" smtClean="0"/>
              <a:t>Chapter 24 liver transplant portions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0"/>
            <a:ext cx="9890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50" y="104775"/>
            <a:ext cx="7239000" cy="1143000"/>
          </a:xfrm>
        </p:spPr>
        <p:txBody>
          <a:bodyPr/>
          <a:lstStyle/>
          <a:p>
            <a:r>
              <a:rPr lang="en-US" dirty="0" smtClean="0"/>
              <a:t>candidiasis</a:t>
            </a:r>
            <a:endParaRPr lang="en-US" dirty="0"/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/>
        <p:txBody>
          <a:bodyPr rIns="138194"/>
          <a:lstStyle/>
          <a:p>
            <a:pPr marL="319143" indent="-274306" fontAlgn="auto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en-US" sz="2391"/>
              <a:t>Mycotic infection spread to the liver via bloodstream</a:t>
            </a:r>
          </a:p>
          <a:p>
            <a:pPr marL="319143" indent="-274306" fontAlgn="auto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en-US" sz="2391"/>
              <a:t>Most often in patients with HIV or other immunocompromised conditions</a:t>
            </a:r>
          </a:p>
          <a:p>
            <a:pPr marL="319143" indent="-274306" fontAlgn="auto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en-US" sz="2391"/>
              <a:t>Symptoms: RUQ pain and fever</a:t>
            </a:r>
          </a:p>
          <a:p>
            <a:pPr marL="319143" indent="-274306" fontAlgn="auto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en-US" sz="2391"/>
              <a:t>Sonographically:</a:t>
            </a:r>
          </a:p>
          <a:p>
            <a:pPr marL="565754" lvl="1" indent="-228588" fontAlgn="auto">
              <a:lnSpc>
                <a:spcPct val="90000"/>
              </a:lnSpc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en-US" sz="2180">
                <a:solidFill>
                  <a:schemeClr val="tx1">
                    <a:tint val="85000"/>
                  </a:schemeClr>
                </a:solidFill>
              </a:rPr>
              <a:t>Hepatomegaly and increased parenchymal reflectivity</a:t>
            </a:r>
          </a:p>
          <a:p>
            <a:pPr marL="565754" lvl="1" indent="-228588" fontAlgn="auto">
              <a:lnSpc>
                <a:spcPct val="90000"/>
              </a:lnSpc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en-US" sz="2180">
                <a:solidFill>
                  <a:schemeClr val="tx1">
                    <a:tint val="85000"/>
                  </a:schemeClr>
                </a:solidFill>
              </a:rPr>
              <a:t>Focal lesions change over course of disease</a:t>
            </a:r>
          </a:p>
          <a:p>
            <a:pPr marL="803438" lvl="2" indent="-228588" fontAlgn="auto">
              <a:lnSpc>
                <a:spcPct val="90000"/>
              </a:lnSpc>
              <a:spcAft>
                <a:spcPts val="0"/>
              </a:spcAft>
              <a:buClr>
                <a:schemeClr val="accent4"/>
              </a:buClr>
              <a:buFont typeface="Wingdings"/>
              <a:buChar char=""/>
              <a:defRPr/>
            </a:pPr>
            <a:r>
              <a:rPr lang="en-US" sz="1828"/>
              <a:t>“wheel within a wheel”</a:t>
            </a:r>
          </a:p>
          <a:p>
            <a:pPr marL="803438" lvl="2" indent="-228588" fontAlgn="auto">
              <a:lnSpc>
                <a:spcPct val="90000"/>
              </a:lnSpc>
              <a:spcAft>
                <a:spcPts val="0"/>
              </a:spcAft>
              <a:buClr>
                <a:schemeClr val="accent4"/>
              </a:buClr>
              <a:buFont typeface="Wingdings"/>
              <a:buChar char=""/>
              <a:defRPr/>
            </a:pPr>
            <a:r>
              <a:rPr lang="en-US" sz="1828"/>
              <a:t>bull’s-eye</a:t>
            </a:r>
          </a:p>
          <a:p>
            <a:pPr marL="803438" lvl="2" indent="-228588" fontAlgn="auto">
              <a:lnSpc>
                <a:spcPct val="90000"/>
              </a:lnSpc>
              <a:spcAft>
                <a:spcPts val="0"/>
              </a:spcAft>
              <a:buClr>
                <a:schemeClr val="accent4"/>
              </a:buClr>
              <a:buFont typeface="Wingdings"/>
              <a:buChar char=""/>
              <a:defRPr/>
            </a:pPr>
            <a:r>
              <a:rPr lang="en-US" sz="1828"/>
              <a:t>Hypoechoic</a:t>
            </a:r>
          </a:p>
          <a:p>
            <a:pPr marL="803438" lvl="2" indent="-228588" fontAlgn="auto">
              <a:lnSpc>
                <a:spcPct val="90000"/>
              </a:lnSpc>
              <a:spcAft>
                <a:spcPts val="0"/>
              </a:spcAft>
              <a:buClr>
                <a:schemeClr val="accent4"/>
              </a:buClr>
              <a:buFont typeface="Wingdings"/>
              <a:buChar char=""/>
              <a:defRPr/>
            </a:pPr>
            <a:r>
              <a:rPr lang="en-US" sz="1828"/>
              <a:t>Echogenic with variable calcification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4800230"/>
            <a:ext cx="2403359" cy="1982771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01" name="Rectangle 7"/>
          <p:cNvSpPr>
            <a:spLocks noGrp="1" noChangeArrowheads="1"/>
          </p:cNvSpPr>
          <p:nvPr>
            <p:ph type="title"/>
          </p:nvPr>
        </p:nvSpPr>
        <p:spPr>
          <a:xfrm>
            <a:off x="457200" y="19050"/>
            <a:ext cx="7239000" cy="1143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Cavernous Hemangioma</a:t>
            </a:r>
          </a:p>
        </p:txBody>
      </p:sp>
      <p:sp>
        <p:nvSpPr>
          <p:cNvPr id="59402" name="Rectangle 8"/>
          <p:cNvSpPr>
            <a:spLocks noGrp="1" noChangeArrowheads="1"/>
          </p:cNvSpPr>
          <p:nvPr>
            <p:ph idx="1"/>
          </p:nvPr>
        </p:nvSpPr>
        <p:spPr>
          <a:xfrm>
            <a:off x="457200" y="1609725"/>
            <a:ext cx="5943600" cy="4846638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altLang="en-US" dirty="0" smtClean="0"/>
              <a:t>tumor composed of a large network of vascular endothelium-lined spaces filled with RBCs</a:t>
            </a:r>
          </a:p>
          <a:p>
            <a:pPr eaLnBrk="1" hangingPunct="1"/>
            <a:r>
              <a:rPr lang="en-US" altLang="en-US" dirty="0" smtClean="0"/>
              <a:t>most common benign liver lesion</a:t>
            </a:r>
          </a:p>
          <a:p>
            <a:pPr eaLnBrk="1" hangingPunct="1"/>
            <a:r>
              <a:rPr lang="en-US" altLang="en-US" dirty="0" smtClean="0"/>
              <a:t>most often located in </a:t>
            </a:r>
            <a:r>
              <a:rPr lang="en-US" altLang="en-US" dirty="0" err="1" smtClean="0"/>
              <a:t>Rt</a:t>
            </a:r>
            <a:r>
              <a:rPr lang="en-US" altLang="en-US" dirty="0" smtClean="0"/>
              <a:t> lobe</a:t>
            </a:r>
          </a:p>
          <a:p>
            <a:pPr eaLnBrk="1" hangingPunct="1"/>
            <a:r>
              <a:rPr lang="en-US" altLang="en-US" dirty="0" smtClean="0"/>
              <a:t>more common women (5:1)</a:t>
            </a:r>
          </a:p>
          <a:p>
            <a:pPr eaLnBrk="1" hangingPunct="1"/>
            <a:r>
              <a:rPr lang="en-US" altLang="en-US" dirty="0" smtClean="0"/>
              <a:t>usually asymptomatic</a:t>
            </a:r>
          </a:p>
          <a:p>
            <a:pPr eaLnBrk="1" hangingPunct="1"/>
            <a:r>
              <a:rPr lang="en-US" altLang="en-US" dirty="0" smtClean="0"/>
              <a:t>typically less than 3 cm in size</a:t>
            </a:r>
          </a:p>
          <a:p>
            <a:pPr eaLnBrk="1" hangingPunct="1"/>
            <a:r>
              <a:rPr lang="en-US" altLang="en-US" dirty="0" smtClean="0"/>
              <a:t>typically round, well-defined, homogeneous, hyperechoic</a:t>
            </a:r>
          </a:p>
          <a:p>
            <a:pPr eaLnBrk="1" hangingPunct="1"/>
            <a:r>
              <a:rPr lang="en-US" altLang="en-US" dirty="0" smtClean="0"/>
              <a:t>extremely low flow seen with Doppler</a:t>
            </a:r>
          </a:p>
          <a:p>
            <a:pPr eaLnBrk="1" hangingPunct="1"/>
            <a:r>
              <a:rPr lang="en-US" altLang="en-US" dirty="0" smtClean="0"/>
              <a:t>frequently followed-up with US</a:t>
            </a:r>
          </a:p>
        </p:txBody>
      </p:sp>
      <p:sp>
        <p:nvSpPr>
          <p:cNvPr id="5939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ts val="600"/>
              </a:spcBef>
              <a:buClr>
                <a:srgbClr val="727CA3"/>
              </a:buClr>
              <a:buSzPct val="69000"/>
              <a:buFont typeface="Wingdings" panose="05000000000000000000" pitchFamily="2" charset="2"/>
              <a:buChar char="¢"/>
              <a:defRPr sz="2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1pPr>
            <a:lvl2pPr marL="742950" indent="-285750">
              <a:spcBef>
                <a:spcPts val="500"/>
              </a:spcBef>
              <a:buClr>
                <a:srgbClr val="727CA3"/>
              </a:buClr>
              <a:buSzPct val="80000"/>
              <a:buFont typeface="Wingdings 2" panose="05020102010507070707" pitchFamily="18" charset="2"/>
              <a:buChar char=""/>
              <a:defRPr sz="21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2pPr>
            <a:lvl3pPr marL="1143000" indent="-228600">
              <a:spcBef>
                <a:spcPts val="400"/>
              </a:spcBef>
              <a:buClr>
                <a:srgbClr val="646C8F"/>
              </a:buClr>
              <a:buSzPct val="60000"/>
              <a:buFont typeface="Wingdings" panose="05000000000000000000" pitchFamily="2" charset="2"/>
              <a:buChar char="¢"/>
              <a:defRPr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3pPr>
            <a:lvl4pPr marL="1600200" indent="-228600">
              <a:spcBef>
                <a:spcPts val="400"/>
              </a:spcBef>
              <a:buClr>
                <a:srgbClr val="CED2DF"/>
              </a:buClr>
              <a:buSzPct val="60000"/>
              <a:buFont typeface="Wingdings" panose="05000000000000000000" pitchFamily="2" charset="2"/>
              <a:buChar char="¢"/>
              <a:defRPr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4pPr>
            <a:lvl5pPr marL="2057400" indent="-228600">
              <a:spcBef>
                <a:spcPts val="400"/>
              </a:spcBef>
              <a:buClr>
                <a:srgbClr val="DEE6ED"/>
              </a:buClr>
              <a:buSzPct val="68000"/>
              <a:buFont typeface="Wingdings 2" panose="05020102010507070707" pitchFamily="18" charset="2"/>
              <a:buChar char=""/>
              <a:defRPr sz="16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EE6ED"/>
              </a:buClr>
              <a:buSzPct val="68000"/>
              <a:buFont typeface="Wingdings 2" panose="05020102010507070707" pitchFamily="18" charset="2"/>
              <a:buChar char=""/>
              <a:defRPr sz="16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EE6ED"/>
              </a:buClr>
              <a:buSzPct val="68000"/>
              <a:buFont typeface="Wingdings 2" panose="05020102010507070707" pitchFamily="18" charset="2"/>
              <a:buChar char=""/>
              <a:defRPr sz="16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EE6ED"/>
              </a:buClr>
              <a:buSzPct val="68000"/>
              <a:buFont typeface="Wingdings 2" panose="05020102010507070707" pitchFamily="18" charset="2"/>
              <a:buChar char=""/>
              <a:defRPr sz="16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EE6ED"/>
              </a:buClr>
              <a:buSzPct val="68000"/>
              <a:buFont typeface="Wingdings 2" panose="05020102010507070707" pitchFamily="18" charset="2"/>
              <a:buChar char=""/>
              <a:defRPr sz="16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B071F1C-A8EA-4802-970A-08DCB88EBCFE}" type="slidenum">
              <a:rPr lang="en-US" altLang="en-US" sz="1400">
                <a:solidFill>
                  <a:srgbClr val="FFFFFF"/>
                </a:solidFill>
                <a:ea typeface="Lucida Grande" charset="0"/>
                <a:cs typeface="Lucida Grande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lang="en-US" altLang="en-US" sz="1400">
              <a:solidFill>
                <a:srgbClr val="FFFFFF"/>
              </a:solidFill>
              <a:ea typeface="Lucida Grande" charset="0"/>
              <a:cs typeface="Lucida Grande" charset="0"/>
            </a:endParaRPr>
          </a:p>
        </p:txBody>
      </p:sp>
      <p:sp>
        <p:nvSpPr>
          <p:cNvPr id="59396" name="Line 2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>
            <a:solidFill>
              <a:srgbClr val="CED2D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59404" name="Picture 12" descr="http://www.ultrasoundcases.info/files/Jpg/17062.jpg">
            <a:hlinkClick r:id="rId3" tooltip="Hemangiomas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6335" y="1234630"/>
            <a:ext cx="2671763" cy="2004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67462" y="3661985"/>
            <a:ext cx="2324100" cy="30670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9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Focal Nodular Hyperplasia (FNH)</a:t>
            </a:r>
          </a:p>
        </p:txBody>
      </p:sp>
      <p:sp>
        <p:nvSpPr>
          <p:cNvPr id="61450" name="Rectangle 8"/>
          <p:cNvSpPr>
            <a:spLocks noGrp="1" noChangeArrowheads="1"/>
          </p:cNvSpPr>
          <p:nvPr>
            <p:ph sz="half" idx="1"/>
          </p:nvPr>
        </p:nvSpPr>
        <p:spPr>
          <a:xfrm>
            <a:off x="457199" y="1600201"/>
            <a:ext cx="4502023" cy="4956174"/>
          </a:xfrm>
        </p:spPr>
        <p:txBody>
          <a:bodyPr>
            <a:normAutofit fontScale="70000" lnSpcReduction="20000"/>
          </a:bodyPr>
          <a:lstStyle/>
          <a:p>
            <a:pPr eaLnBrk="1" hangingPunct="1"/>
            <a:r>
              <a:rPr lang="en-US" altLang="en-US" dirty="0" smtClean="0"/>
              <a:t>composed of abnormally arranged hepatocytes, </a:t>
            </a:r>
            <a:r>
              <a:rPr lang="en-US" altLang="en-US" dirty="0" err="1" smtClean="0"/>
              <a:t>Kupffer</a:t>
            </a:r>
            <a:r>
              <a:rPr lang="en-US" altLang="en-US" dirty="0" smtClean="0"/>
              <a:t> cells, bile duct elements, and fibrous connective tissue</a:t>
            </a:r>
          </a:p>
          <a:p>
            <a:pPr eaLnBrk="1" hangingPunct="1"/>
            <a:r>
              <a:rPr lang="en-US" altLang="en-US" dirty="0" smtClean="0"/>
              <a:t>2nd most common benign liver mass</a:t>
            </a:r>
          </a:p>
          <a:p>
            <a:pPr eaLnBrk="1" hangingPunct="1"/>
            <a:r>
              <a:rPr lang="en-US" altLang="en-US" dirty="0" smtClean="0"/>
              <a:t>more common in reproductive age females</a:t>
            </a:r>
          </a:p>
          <a:p>
            <a:pPr eaLnBrk="1" hangingPunct="1"/>
            <a:r>
              <a:rPr lang="en-US" altLang="en-US" dirty="0" smtClean="0"/>
              <a:t>usually asymptomatic</a:t>
            </a:r>
          </a:p>
          <a:p>
            <a:pPr eaLnBrk="1" hangingPunct="1"/>
            <a:r>
              <a:rPr lang="en-US" altLang="en-US" dirty="0" smtClean="0"/>
              <a:t>typically less than 5 cm</a:t>
            </a:r>
          </a:p>
          <a:p>
            <a:pPr eaLnBrk="1" hangingPunct="1"/>
            <a:r>
              <a:rPr lang="en-US" altLang="en-US" dirty="0" smtClean="0"/>
              <a:t>subtle, isoechoic mass that can cause mass effect on surrounding structures</a:t>
            </a:r>
          </a:p>
          <a:p>
            <a:pPr eaLnBrk="1" hangingPunct="1"/>
            <a:r>
              <a:rPr lang="en-US" altLang="en-US" dirty="0" smtClean="0"/>
              <a:t>central stellate scar or linear hypoechoic area</a:t>
            </a:r>
          </a:p>
          <a:p>
            <a:pPr eaLnBrk="1" hangingPunct="1"/>
            <a:r>
              <a:rPr lang="en-US" altLang="en-US" dirty="0" smtClean="0"/>
              <a:t>well-developed peripheral and central vessels seen with Doppler</a:t>
            </a:r>
          </a:p>
        </p:txBody>
      </p:sp>
      <p:sp>
        <p:nvSpPr>
          <p:cNvPr id="6144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ts val="600"/>
              </a:spcBef>
              <a:buClr>
                <a:srgbClr val="727CA3"/>
              </a:buClr>
              <a:buSzPct val="69000"/>
              <a:buFont typeface="Wingdings" panose="05000000000000000000" pitchFamily="2" charset="2"/>
              <a:buChar char="¢"/>
              <a:defRPr sz="2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1pPr>
            <a:lvl2pPr marL="742950" indent="-285750">
              <a:spcBef>
                <a:spcPts val="500"/>
              </a:spcBef>
              <a:buClr>
                <a:srgbClr val="727CA3"/>
              </a:buClr>
              <a:buSzPct val="80000"/>
              <a:buFont typeface="Wingdings 2" panose="05020102010507070707" pitchFamily="18" charset="2"/>
              <a:buChar char=""/>
              <a:defRPr sz="21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2pPr>
            <a:lvl3pPr marL="1143000" indent="-228600">
              <a:spcBef>
                <a:spcPts val="400"/>
              </a:spcBef>
              <a:buClr>
                <a:srgbClr val="646C8F"/>
              </a:buClr>
              <a:buSzPct val="60000"/>
              <a:buFont typeface="Wingdings" panose="05000000000000000000" pitchFamily="2" charset="2"/>
              <a:buChar char="¢"/>
              <a:defRPr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3pPr>
            <a:lvl4pPr marL="1600200" indent="-228600">
              <a:spcBef>
                <a:spcPts val="400"/>
              </a:spcBef>
              <a:buClr>
                <a:srgbClr val="CED2DF"/>
              </a:buClr>
              <a:buSzPct val="60000"/>
              <a:buFont typeface="Wingdings" panose="05000000000000000000" pitchFamily="2" charset="2"/>
              <a:buChar char="¢"/>
              <a:defRPr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4pPr>
            <a:lvl5pPr marL="2057400" indent="-228600">
              <a:spcBef>
                <a:spcPts val="400"/>
              </a:spcBef>
              <a:buClr>
                <a:srgbClr val="DEE6ED"/>
              </a:buClr>
              <a:buSzPct val="68000"/>
              <a:buFont typeface="Wingdings 2" panose="05020102010507070707" pitchFamily="18" charset="2"/>
              <a:buChar char=""/>
              <a:defRPr sz="16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EE6ED"/>
              </a:buClr>
              <a:buSzPct val="68000"/>
              <a:buFont typeface="Wingdings 2" panose="05020102010507070707" pitchFamily="18" charset="2"/>
              <a:buChar char=""/>
              <a:defRPr sz="16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EE6ED"/>
              </a:buClr>
              <a:buSzPct val="68000"/>
              <a:buFont typeface="Wingdings 2" panose="05020102010507070707" pitchFamily="18" charset="2"/>
              <a:buChar char=""/>
              <a:defRPr sz="16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EE6ED"/>
              </a:buClr>
              <a:buSzPct val="68000"/>
              <a:buFont typeface="Wingdings 2" panose="05020102010507070707" pitchFamily="18" charset="2"/>
              <a:buChar char=""/>
              <a:defRPr sz="16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EE6ED"/>
              </a:buClr>
              <a:buSzPct val="68000"/>
              <a:buFont typeface="Wingdings 2" panose="05020102010507070707" pitchFamily="18" charset="2"/>
              <a:buChar char=""/>
              <a:defRPr sz="16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BE26F83-59FE-45D4-823D-65D2EFF53E7B}" type="slidenum">
              <a:rPr lang="en-US" altLang="en-US" sz="1400">
                <a:solidFill>
                  <a:srgbClr val="FFFFFF"/>
                </a:solidFill>
                <a:ea typeface="Lucida Grande" charset="0"/>
                <a:cs typeface="Lucida Grande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lang="en-US" altLang="en-US" sz="1400">
              <a:solidFill>
                <a:srgbClr val="FFFFFF"/>
              </a:solidFill>
              <a:ea typeface="Lucida Grande" charset="0"/>
              <a:cs typeface="Lucida Grande" charset="0"/>
            </a:endParaRPr>
          </a:p>
        </p:txBody>
      </p:sp>
      <p:sp>
        <p:nvSpPr>
          <p:cNvPr id="61444" name="Line 2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>
            <a:solidFill>
              <a:srgbClr val="CED2D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61452" name="Picture 12" descr="http://www.ultrasoundcases.info/files/Jpg/16598.jpg">
            <a:hlinkClick r:id="rId3" tooltip="Focal nodular hyperplasia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120" y="2590800"/>
            <a:ext cx="365836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7" name="Rectangle 7"/>
          <p:cNvSpPr>
            <a:spLocks noGrp="1" noChangeArrowheads="1"/>
          </p:cNvSpPr>
          <p:nvPr>
            <p:ph type="title"/>
          </p:nvPr>
        </p:nvSpPr>
        <p:spPr>
          <a:xfrm>
            <a:off x="457200" y="-117475"/>
            <a:ext cx="7467600" cy="1141413"/>
          </a:xfrm>
        </p:spPr>
        <p:txBody>
          <a:bodyPr/>
          <a:lstStyle/>
          <a:p>
            <a:pPr eaLnBrk="1" hangingPunct="1"/>
            <a:r>
              <a:rPr lang="en-US" altLang="en-US" smtClean="0"/>
              <a:t>Hepatic Adenoma</a:t>
            </a:r>
          </a:p>
        </p:txBody>
      </p:sp>
      <p:sp>
        <p:nvSpPr>
          <p:cNvPr id="63498" name="Rectangle 8"/>
          <p:cNvSpPr>
            <a:spLocks noGrp="1" noChangeArrowheads="1"/>
          </p:cNvSpPr>
          <p:nvPr>
            <p:ph idx="1"/>
          </p:nvPr>
        </p:nvSpPr>
        <p:spPr>
          <a:xfrm>
            <a:off x="457200" y="1206500"/>
            <a:ext cx="7467600" cy="5562600"/>
          </a:xfrm>
        </p:spPr>
        <p:txBody>
          <a:bodyPr/>
          <a:lstStyle/>
          <a:p>
            <a:pPr eaLnBrk="1" hangingPunct="1"/>
            <a:r>
              <a:rPr lang="en-US" altLang="en-US" sz="2200" smtClean="0"/>
              <a:t>normal or slightly atypical hepatocytes frequently containing areas of bile stasis and focal hemorrhage or necrosis</a:t>
            </a:r>
          </a:p>
          <a:p>
            <a:pPr eaLnBrk="1" hangingPunct="1"/>
            <a:r>
              <a:rPr lang="en-US" altLang="en-US" sz="2200" smtClean="0"/>
              <a:t>less common than FNH</a:t>
            </a:r>
          </a:p>
          <a:p>
            <a:pPr eaLnBrk="1" hangingPunct="1"/>
            <a:r>
              <a:rPr lang="en-US" altLang="en-US" sz="2200" smtClean="0"/>
              <a:t>linked to oral contraceptives and von Gierke’s disease</a:t>
            </a:r>
          </a:p>
          <a:p>
            <a:pPr eaLnBrk="1" hangingPunct="1"/>
            <a:r>
              <a:rPr lang="en-US" altLang="en-US" sz="2200" smtClean="0"/>
              <a:t>asymptomatic or palpable mass</a:t>
            </a:r>
          </a:p>
          <a:p>
            <a:pPr eaLnBrk="1" hangingPunct="1"/>
            <a:r>
              <a:rPr lang="en-US" altLang="en-US" sz="2200" smtClean="0"/>
              <a:t>bleeding or infarct causes RUQ pain</a:t>
            </a:r>
          </a:p>
          <a:p>
            <a:pPr eaLnBrk="1" hangingPunct="1"/>
            <a:r>
              <a:rPr lang="en-US" altLang="en-US" sz="2200" smtClean="0"/>
              <a:t>shock may occur due to rupture and hemoperitoneum</a:t>
            </a:r>
          </a:p>
          <a:p>
            <a:pPr eaLnBrk="1" hangingPunct="1"/>
            <a:r>
              <a:rPr lang="en-US" altLang="en-US" sz="2200" smtClean="0"/>
              <a:t>may undergo malignant transformation</a:t>
            </a:r>
          </a:p>
          <a:p>
            <a:pPr eaLnBrk="1" hangingPunct="1"/>
            <a:r>
              <a:rPr lang="en-US" altLang="en-US" sz="2200" smtClean="0"/>
              <a:t>variable US appearance</a:t>
            </a:r>
          </a:p>
          <a:p>
            <a:pPr eaLnBrk="1" hangingPunct="1"/>
            <a:r>
              <a:rPr lang="en-US" altLang="en-US" sz="2200" smtClean="0"/>
              <a:t>usually less vascular than FNH </a:t>
            </a:r>
          </a:p>
        </p:txBody>
      </p:sp>
      <p:sp>
        <p:nvSpPr>
          <p:cNvPr id="6349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ts val="600"/>
              </a:spcBef>
              <a:buClr>
                <a:srgbClr val="727CA3"/>
              </a:buClr>
              <a:buSzPct val="69000"/>
              <a:buFont typeface="Wingdings" panose="05000000000000000000" pitchFamily="2" charset="2"/>
              <a:buChar char="¢"/>
              <a:defRPr sz="2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1pPr>
            <a:lvl2pPr marL="742950" indent="-285750">
              <a:spcBef>
                <a:spcPts val="500"/>
              </a:spcBef>
              <a:buClr>
                <a:srgbClr val="727CA3"/>
              </a:buClr>
              <a:buSzPct val="80000"/>
              <a:buFont typeface="Wingdings 2" panose="05020102010507070707" pitchFamily="18" charset="2"/>
              <a:buChar char=""/>
              <a:defRPr sz="21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2pPr>
            <a:lvl3pPr marL="1143000" indent="-228600">
              <a:spcBef>
                <a:spcPts val="400"/>
              </a:spcBef>
              <a:buClr>
                <a:srgbClr val="646C8F"/>
              </a:buClr>
              <a:buSzPct val="60000"/>
              <a:buFont typeface="Wingdings" panose="05000000000000000000" pitchFamily="2" charset="2"/>
              <a:buChar char="¢"/>
              <a:defRPr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3pPr>
            <a:lvl4pPr marL="1600200" indent="-228600">
              <a:spcBef>
                <a:spcPts val="400"/>
              </a:spcBef>
              <a:buClr>
                <a:srgbClr val="CED2DF"/>
              </a:buClr>
              <a:buSzPct val="60000"/>
              <a:buFont typeface="Wingdings" panose="05000000000000000000" pitchFamily="2" charset="2"/>
              <a:buChar char="¢"/>
              <a:defRPr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4pPr>
            <a:lvl5pPr marL="2057400" indent="-228600">
              <a:spcBef>
                <a:spcPts val="400"/>
              </a:spcBef>
              <a:buClr>
                <a:srgbClr val="DEE6ED"/>
              </a:buClr>
              <a:buSzPct val="68000"/>
              <a:buFont typeface="Wingdings 2" panose="05020102010507070707" pitchFamily="18" charset="2"/>
              <a:buChar char=""/>
              <a:defRPr sz="16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EE6ED"/>
              </a:buClr>
              <a:buSzPct val="68000"/>
              <a:buFont typeface="Wingdings 2" panose="05020102010507070707" pitchFamily="18" charset="2"/>
              <a:buChar char=""/>
              <a:defRPr sz="16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EE6ED"/>
              </a:buClr>
              <a:buSzPct val="68000"/>
              <a:buFont typeface="Wingdings 2" panose="05020102010507070707" pitchFamily="18" charset="2"/>
              <a:buChar char=""/>
              <a:defRPr sz="16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EE6ED"/>
              </a:buClr>
              <a:buSzPct val="68000"/>
              <a:buFont typeface="Wingdings 2" panose="05020102010507070707" pitchFamily="18" charset="2"/>
              <a:buChar char=""/>
              <a:defRPr sz="16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EE6ED"/>
              </a:buClr>
              <a:buSzPct val="68000"/>
              <a:buFont typeface="Wingdings 2" panose="05020102010507070707" pitchFamily="18" charset="2"/>
              <a:buChar char=""/>
              <a:defRPr sz="16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C728C27-3143-406A-9F54-9585BC29EC9D}" type="slidenum">
              <a:rPr lang="en-US" altLang="en-US" sz="1400">
                <a:solidFill>
                  <a:srgbClr val="FFFFFF"/>
                </a:solidFill>
                <a:ea typeface="Lucida Grande" charset="0"/>
                <a:cs typeface="Lucida Grande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lang="en-US" altLang="en-US" sz="1400">
              <a:solidFill>
                <a:srgbClr val="FFFFFF"/>
              </a:solidFill>
              <a:ea typeface="Lucida Grande" charset="0"/>
              <a:cs typeface="Lucida Grande" charset="0"/>
            </a:endParaRPr>
          </a:p>
        </p:txBody>
      </p:sp>
      <p:sp>
        <p:nvSpPr>
          <p:cNvPr id="63492" name="Line 2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>
            <a:solidFill>
              <a:srgbClr val="CED2D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63500" name="Picture 12" descr="http://www.ultrasoundcases.info/files/Jpg/42644-Afbeelding1.jpg">
            <a:hlinkClick r:id="rId3" tooltip="1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5437" y="4916488"/>
            <a:ext cx="2481263" cy="186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dirty="0" smtClean="0"/>
              <a:t>Infantile </a:t>
            </a:r>
            <a:r>
              <a:rPr lang="en-US" altLang="en-US" dirty="0" err="1" smtClean="0"/>
              <a:t>Hemangioendothelioma</a:t>
            </a:r>
            <a:endParaRPr lang="en-US" altLang="en-US" dirty="0" smtClean="0"/>
          </a:p>
        </p:txBody>
      </p:sp>
      <p:sp>
        <p:nvSpPr>
          <p:cNvPr id="71683" name="Rectangle 8"/>
          <p:cNvSpPr>
            <a:spLocks noGrp="1" noChangeArrowheads="1"/>
          </p:cNvSpPr>
          <p:nvPr>
            <p:ph sz="half" idx="1"/>
          </p:nvPr>
        </p:nvSpPr>
        <p:spPr>
          <a:xfrm>
            <a:off x="438150" y="1828801"/>
            <a:ext cx="4343400" cy="4956174"/>
          </a:xfrm>
        </p:spPr>
        <p:txBody>
          <a:bodyPr>
            <a:normAutofit fontScale="85000" lnSpcReduction="10000"/>
          </a:bodyPr>
          <a:lstStyle/>
          <a:p>
            <a:r>
              <a:rPr lang="en-US" altLang="en-US" dirty="0" smtClean="0"/>
              <a:t>Most common benign hepatic tumor in childhood</a:t>
            </a:r>
          </a:p>
          <a:p>
            <a:r>
              <a:rPr lang="en-US" altLang="en-US" dirty="0" smtClean="0"/>
              <a:t>Most are diagnosed within the first 6 months of life, virtually all by age 3</a:t>
            </a:r>
          </a:p>
          <a:p>
            <a:r>
              <a:rPr lang="en-US" altLang="en-US" dirty="0" smtClean="0"/>
              <a:t>AFP usually normal</a:t>
            </a:r>
          </a:p>
          <a:p>
            <a:r>
              <a:rPr lang="en-US" altLang="en-US" dirty="0" smtClean="0"/>
              <a:t>2 types</a:t>
            </a:r>
          </a:p>
          <a:p>
            <a:pPr lvl="1"/>
            <a:r>
              <a:rPr lang="en-US" altLang="en-US" dirty="0" smtClean="0"/>
              <a:t>GLUT-1 positive infantile </a:t>
            </a:r>
            <a:r>
              <a:rPr lang="en-US" altLang="en-US" dirty="0" err="1" smtClean="0"/>
              <a:t>hemangioendothelioma</a:t>
            </a:r>
            <a:endParaRPr lang="en-US" altLang="en-US" dirty="0" smtClean="0"/>
          </a:p>
          <a:p>
            <a:pPr lvl="2"/>
            <a:r>
              <a:rPr lang="en-US" altLang="en-US" dirty="0" smtClean="0"/>
              <a:t>Multiple small hypoechoic nodules</a:t>
            </a:r>
          </a:p>
          <a:p>
            <a:pPr lvl="1"/>
            <a:r>
              <a:rPr lang="en-US" altLang="en-US" dirty="0" smtClean="0"/>
              <a:t>GLUT-1 negative hepatic vascular malformation</a:t>
            </a:r>
          </a:p>
          <a:p>
            <a:pPr lvl="2"/>
            <a:r>
              <a:rPr lang="en-US" altLang="en-US" dirty="0" smtClean="0"/>
              <a:t>Large complex mass</a:t>
            </a:r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ts val="600"/>
              </a:spcBef>
              <a:buClr>
                <a:srgbClr val="727CA3"/>
              </a:buClr>
              <a:buSzPct val="69000"/>
              <a:buFont typeface="Wingdings" panose="05000000000000000000" pitchFamily="2" charset="2"/>
              <a:buChar char="¢"/>
              <a:defRPr sz="2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1pPr>
            <a:lvl2pPr marL="742950" indent="-285750">
              <a:spcBef>
                <a:spcPts val="500"/>
              </a:spcBef>
              <a:buClr>
                <a:srgbClr val="727CA3"/>
              </a:buClr>
              <a:buSzPct val="80000"/>
              <a:buFont typeface="Wingdings 2" panose="05020102010507070707" pitchFamily="18" charset="2"/>
              <a:buChar char=""/>
              <a:defRPr sz="21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2pPr>
            <a:lvl3pPr marL="1143000" indent="-228600">
              <a:spcBef>
                <a:spcPts val="400"/>
              </a:spcBef>
              <a:buClr>
                <a:srgbClr val="646C8F"/>
              </a:buClr>
              <a:buSzPct val="60000"/>
              <a:buFont typeface="Wingdings" panose="05000000000000000000" pitchFamily="2" charset="2"/>
              <a:buChar char="¢"/>
              <a:defRPr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3pPr>
            <a:lvl4pPr marL="1600200" indent="-228600">
              <a:spcBef>
                <a:spcPts val="400"/>
              </a:spcBef>
              <a:buClr>
                <a:srgbClr val="CED2DF"/>
              </a:buClr>
              <a:buSzPct val="60000"/>
              <a:buFont typeface="Wingdings" panose="05000000000000000000" pitchFamily="2" charset="2"/>
              <a:buChar char="¢"/>
              <a:defRPr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4pPr>
            <a:lvl5pPr marL="2057400" indent="-228600">
              <a:spcBef>
                <a:spcPts val="400"/>
              </a:spcBef>
              <a:buClr>
                <a:srgbClr val="DEE6ED"/>
              </a:buClr>
              <a:buSzPct val="68000"/>
              <a:buFont typeface="Wingdings 2" panose="05020102010507070707" pitchFamily="18" charset="2"/>
              <a:buChar char=""/>
              <a:defRPr sz="16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EE6ED"/>
              </a:buClr>
              <a:buSzPct val="68000"/>
              <a:buFont typeface="Wingdings 2" panose="05020102010507070707" pitchFamily="18" charset="2"/>
              <a:buChar char=""/>
              <a:defRPr sz="16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EE6ED"/>
              </a:buClr>
              <a:buSzPct val="68000"/>
              <a:buFont typeface="Wingdings 2" panose="05020102010507070707" pitchFamily="18" charset="2"/>
              <a:buChar char=""/>
              <a:defRPr sz="16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EE6ED"/>
              </a:buClr>
              <a:buSzPct val="68000"/>
              <a:buFont typeface="Wingdings 2" panose="05020102010507070707" pitchFamily="18" charset="2"/>
              <a:buChar char=""/>
              <a:defRPr sz="16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EE6ED"/>
              </a:buClr>
              <a:buSzPct val="68000"/>
              <a:buFont typeface="Wingdings 2" panose="05020102010507070707" pitchFamily="18" charset="2"/>
              <a:buChar char=""/>
              <a:defRPr sz="16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7D3BADC-5E70-4578-A27F-FC42A6A1C766}" type="slidenum">
              <a:rPr lang="en-US" altLang="en-US" sz="1400">
                <a:solidFill>
                  <a:srgbClr val="FFFFFF"/>
                </a:solidFill>
                <a:ea typeface="Lucida Grande" charset="0"/>
                <a:cs typeface="Lucida Grande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lang="en-US" altLang="en-US" sz="1400">
              <a:solidFill>
                <a:srgbClr val="FFFFFF"/>
              </a:solidFill>
              <a:ea typeface="Lucida Grande" charset="0"/>
              <a:cs typeface="Lucida Grande" charset="0"/>
            </a:endParaRPr>
          </a:p>
        </p:txBody>
      </p:sp>
      <p:sp>
        <p:nvSpPr>
          <p:cNvPr id="71686" name="Line 2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>
            <a:solidFill>
              <a:srgbClr val="CED2D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7169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22" t="50000" r="42372" b="19554"/>
          <a:stretch>
            <a:fillRect/>
          </a:stretch>
        </p:blipFill>
        <p:spPr bwMode="auto">
          <a:xfrm>
            <a:off x="5334000" y="1891507"/>
            <a:ext cx="2670969" cy="2229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9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62" t="48036" r="40041" b="17371"/>
          <a:stretch>
            <a:fillRect/>
          </a:stretch>
        </p:blipFill>
        <p:spPr bwMode="auto">
          <a:xfrm>
            <a:off x="5334000" y="4251592"/>
            <a:ext cx="2676525" cy="2323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5" name="Rectangle 7"/>
          <p:cNvSpPr>
            <a:spLocks noGrp="1" noChangeArrowheads="1"/>
          </p:cNvSpPr>
          <p:nvPr>
            <p:ph type="title"/>
          </p:nvPr>
        </p:nvSpPr>
        <p:spPr>
          <a:xfrm>
            <a:off x="76200" y="110331"/>
            <a:ext cx="8229600" cy="803275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Hepatocellular Carcinoma (HCC)</a:t>
            </a:r>
          </a:p>
        </p:txBody>
      </p:sp>
      <p:sp>
        <p:nvSpPr>
          <p:cNvPr id="65546" name="Rectangle 8"/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7467600" cy="5905500"/>
          </a:xfrm>
        </p:spPr>
        <p:txBody>
          <a:bodyPr/>
          <a:lstStyle/>
          <a:p>
            <a:pPr eaLnBrk="1" hangingPunct="1"/>
            <a:r>
              <a:rPr lang="en-US" altLang="en-US" sz="2000" dirty="0" smtClean="0"/>
              <a:t>primary liver CA that often destroys portal venous walls and </a:t>
            </a:r>
            <a:r>
              <a:rPr lang="en-US" altLang="en-US" sz="1800" dirty="0" smtClean="0"/>
              <a:t>invades vessel lumen</a:t>
            </a:r>
          </a:p>
          <a:p>
            <a:pPr eaLnBrk="1" hangingPunct="1"/>
            <a:r>
              <a:rPr lang="en-US" altLang="en-US" sz="1800" dirty="0" smtClean="0"/>
              <a:t>aka hepatoma</a:t>
            </a:r>
          </a:p>
          <a:p>
            <a:pPr eaLnBrk="1" hangingPunct="1"/>
            <a:r>
              <a:rPr lang="en-US" altLang="en-US" sz="1800" dirty="0" smtClean="0"/>
              <a:t>most common primary liver CA in adults</a:t>
            </a:r>
          </a:p>
          <a:p>
            <a:pPr eaLnBrk="1" hangingPunct="1"/>
            <a:r>
              <a:rPr lang="en-US" altLang="en-US" sz="1800" dirty="0" smtClean="0"/>
              <a:t>2</a:t>
            </a:r>
            <a:r>
              <a:rPr lang="en-US" altLang="en-US" sz="1800" baseline="30000" dirty="0" smtClean="0"/>
              <a:t>nd</a:t>
            </a:r>
            <a:r>
              <a:rPr lang="en-US" altLang="en-US" sz="1800" dirty="0" smtClean="0"/>
              <a:t> most common pediatric liver CA</a:t>
            </a:r>
          </a:p>
          <a:p>
            <a:pPr eaLnBrk="1" hangingPunct="1"/>
            <a:r>
              <a:rPr lang="en-US" altLang="en-US" sz="1800" dirty="0" smtClean="0"/>
              <a:t>more common in men (5:1)</a:t>
            </a:r>
          </a:p>
          <a:p>
            <a:pPr eaLnBrk="1" hangingPunct="1"/>
            <a:r>
              <a:rPr lang="en-US" altLang="en-US" sz="1800" dirty="0" smtClean="0"/>
              <a:t>cirrhosis is the most common cause in the west</a:t>
            </a:r>
          </a:p>
          <a:p>
            <a:pPr eaLnBrk="1" hangingPunct="1"/>
            <a:r>
              <a:rPr lang="en-US" altLang="en-US" sz="1800" dirty="0" smtClean="0"/>
              <a:t>also linked to carcinogens and hepatitis</a:t>
            </a:r>
          </a:p>
          <a:p>
            <a:pPr eaLnBrk="1" hangingPunct="1"/>
            <a:r>
              <a:rPr lang="en-US" altLang="en-US" sz="1800" dirty="0" smtClean="0"/>
              <a:t>clinical presentation</a:t>
            </a:r>
          </a:p>
          <a:p>
            <a:pPr marL="639763" lvl="1" eaLnBrk="1" hangingPunct="1"/>
            <a:r>
              <a:rPr lang="en-US" altLang="en-US" sz="1800" dirty="0" smtClean="0"/>
              <a:t>palpable mass</a:t>
            </a:r>
          </a:p>
          <a:p>
            <a:pPr marL="639763" lvl="1" eaLnBrk="1" hangingPunct="1"/>
            <a:r>
              <a:rPr lang="en-US" altLang="en-US" sz="1800" dirty="0" smtClean="0"/>
              <a:t>symptoms of cirrhosis</a:t>
            </a:r>
          </a:p>
          <a:p>
            <a:pPr eaLnBrk="1" hangingPunct="1"/>
            <a:r>
              <a:rPr lang="en-US" altLang="en-US" sz="1800" dirty="0" smtClean="0"/>
              <a:t>elevated AST, ALT, and </a:t>
            </a:r>
            <a:r>
              <a:rPr lang="en-US" altLang="en-US" sz="1800" b="1" dirty="0" smtClean="0"/>
              <a:t>AFP</a:t>
            </a:r>
          </a:p>
          <a:p>
            <a:pPr eaLnBrk="1" hangingPunct="1"/>
            <a:r>
              <a:rPr lang="en-US" altLang="en-US" sz="1800" dirty="0" smtClean="0"/>
              <a:t>variable sonographic appearance</a:t>
            </a:r>
          </a:p>
          <a:p>
            <a:pPr eaLnBrk="1" hangingPunct="1"/>
            <a:r>
              <a:rPr lang="en-US" altLang="en-US" sz="1800" dirty="0" smtClean="0"/>
              <a:t>solitary, multiple, or diffuse invasion</a:t>
            </a:r>
          </a:p>
          <a:p>
            <a:pPr eaLnBrk="1" hangingPunct="1"/>
            <a:r>
              <a:rPr lang="en-US" altLang="en-US" sz="1800" dirty="0" smtClean="0"/>
              <a:t>high velocity waveforms with spectral Doppler</a:t>
            </a:r>
          </a:p>
        </p:txBody>
      </p:sp>
      <p:sp>
        <p:nvSpPr>
          <p:cNvPr id="6553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ts val="600"/>
              </a:spcBef>
              <a:buClr>
                <a:srgbClr val="727CA3"/>
              </a:buClr>
              <a:buSzPct val="69000"/>
              <a:buFont typeface="Wingdings" panose="05000000000000000000" pitchFamily="2" charset="2"/>
              <a:buChar char="¢"/>
              <a:defRPr sz="2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1pPr>
            <a:lvl2pPr marL="742950" indent="-285750">
              <a:spcBef>
                <a:spcPts val="500"/>
              </a:spcBef>
              <a:buClr>
                <a:srgbClr val="727CA3"/>
              </a:buClr>
              <a:buSzPct val="80000"/>
              <a:buFont typeface="Wingdings 2" panose="05020102010507070707" pitchFamily="18" charset="2"/>
              <a:buChar char=""/>
              <a:defRPr sz="21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2pPr>
            <a:lvl3pPr marL="1143000" indent="-228600">
              <a:spcBef>
                <a:spcPts val="400"/>
              </a:spcBef>
              <a:buClr>
                <a:srgbClr val="646C8F"/>
              </a:buClr>
              <a:buSzPct val="60000"/>
              <a:buFont typeface="Wingdings" panose="05000000000000000000" pitchFamily="2" charset="2"/>
              <a:buChar char="¢"/>
              <a:defRPr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3pPr>
            <a:lvl4pPr marL="1600200" indent="-228600">
              <a:spcBef>
                <a:spcPts val="400"/>
              </a:spcBef>
              <a:buClr>
                <a:srgbClr val="CED2DF"/>
              </a:buClr>
              <a:buSzPct val="60000"/>
              <a:buFont typeface="Wingdings" panose="05000000000000000000" pitchFamily="2" charset="2"/>
              <a:buChar char="¢"/>
              <a:defRPr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4pPr>
            <a:lvl5pPr marL="2057400" indent="-228600">
              <a:spcBef>
                <a:spcPts val="400"/>
              </a:spcBef>
              <a:buClr>
                <a:srgbClr val="DEE6ED"/>
              </a:buClr>
              <a:buSzPct val="68000"/>
              <a:buFont typeface="Wingdings 2" panose="05020102010507070707" pitchFamily="18" charset="2"/>
              <a:buChar char=""/>
              <a:defRPr sz="16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EE6ED"/>
              </a:buClr>
              <a:buSzPct val="68000"/>
              <a:buFont typeface="Wingdings 2" panose="05020102010507070707" pitchFamily="18" charset="2"/>
              <a:buChar char=""/>
              <a:defRPr sz="16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EE6ED"/>
              </a:buClr>
              <a:buSzPct val="68000"/>
              <a:buFont typeface="Wingdings 2" panose="05020102010507070707" pitchFamily="18" charset="2"/>
              <a:buChar char=""/>
              <a:defRPr sz="16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EE6ED"/>
              </a:buClr>
              <a:buSzPct val="68000"/>
              <a:buFont typeface="Wingdings 2" panose="05020102010507070707" pitchFamily="18" charset="2"/>
              <a:buChar char=""/>
              <a:defRPr sz="16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EE6ED"/>
              </a:buClr>
              <a:buSzPct val="68000"/>
              <a:buFont typeface="Wingdings 2" panose="05020102010507070707" pitchFamily="18" charset="2"/>
              <a:buChar char=""/>
              <a:defRPr sz="16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8B754EB-1517-499B-8FA5-4E655525510C}" type="slidenum">
              <a:rPr lang="en-US" altLang="en-US" sz="1400">
                <a:solidFill>
                  <a:srgbClr val="FFFFFF"/>
                </a:solidFill>
                <a:ea typeface="Lucida Grande" charset="0"/>
                <a:cs typeface="Lucida Grande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endParaRPr lang="en-US" altLang="en-US" sz="1400">
              <a:solidFill>
                <a:srgbClr val="FFFFFF"/>
              </a:solidFill>
              <a:ea typeface="Lucida Grande" charset="0"/>
              <a:cs typeface="Lucida Grande" charset="0"/>
            </a:endParaRPr>
          </a:p>
        </p:txBody>
      </p:sp>
      <p:sp>
        <p:nvSpPr>
          <p:cNvPr id="65540" name="Line 2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>
            <a:solidFill>
              <a:srgbClr val="CED2D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65548" name="Picture 12" descr="http://www.ultrasoundcases.info/files/Jpg/40693-Afbeelding10.jpg">
            <a:hlinkClick r:id="rId3" tooltip="Hepatocellular carcinoma&#10;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716338"/>
            <a:ext cx="2971800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93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Hemangiosarcoma</a:t>
            </a:r>
          </a:p>
        </p:txBody>
      </p:sp>
      <p:sp>
        <p:nvSpPr>
          <p:cNvPr id="67594" name="Rectangle 8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aka angiosarcoma</a:t>
            </a:r>
          </a:p>
          <a:p>
            <a:pPr eaLnBrk="1" hangingPunct="1"/>
            <a:r>
              <a:rPr lang="en-US" altLang="en-US" smtClean="0"/>
              <a:t>very rare malignant neoplasm comprised of endothelial and fibroblastic tissue</a:t>
            </a:r>
          </a:p>
          <a:p>
            <a:pPr eaLnBrk="1" hangingPunct="1"/>
            <a:r>
              <a:rPr lang="en-US" altLang="en-US" smtClean="0"/>
              <a:t>seen in patients 60-80 years of age</a:t>
            </a:r>
          </a:p>
          <a:p>
            <a:pPr eaLnBrk="1" hangingPunct="1"/>
            <a:r>
              <a:rPr lang="en-US" altLang="en-US" smtClean="0"/>
              <a:t>linked to carcinogens</a:t>
            </a:r>
          </a:p>
          <a:p>
            <a:pPr eaLnBrk="1" hangingPunct="1"/>
            <a:r>
              <a:rPr lang="en-US" altLang="en-US" smtClean="0"/>
              <a:t>large mass with mixed echogenicity</a:t>
            </a:r>
          </a:p>
          <a:p>
            <a:pPr eaLnBrk="1" hangingPunct="1"/>
            <a:r>
              <a:rPr lang="en-US" altLang="en-US" smtClean="0"/>
              <a:t>progresses rapidly and spreads to portal vein and other organs</a:t>
            </a:r>
          </a:p>
        </p:txBody>
      </p:sp>
      <p:sp>
        <p:nvSpPr>
          <p:cNvPr id="6758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ts val="600"/>
              </a:spcBef>
              <a:buClr>
                <a:srgbClr val="727CA3"/>
              </a:buClr>
              <a:buSzPct val="69000"/>
              <a:buFont typeface="Wingdings" panose="05000000000000000000" pitchFamily="2" charset="2"/>
              <a:buChar char="¢"/>
              <a:defRPr sz="2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1pPr>
            <a:lvl2pPr marL="742950" indent="-285750">
              <a:spcBef>
                <a:spcPts val="500"/>
              </a:spcBef>
              <a:buClr>
                <a:srgbClr val="727CA3"/>
              </a:buClr>
              <a:buSzPct val="80000"/>
              <a:buFont typeface="Wingdings 2" panose="05020102010507070707" pitchFamily="18" charset="2"/>
              <a:buChar char=""/>
              <a:defRPr sz="21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2pPr>
            <a:lvl3pPr marL="1143000" indent="-228600">
              <a:spcBef>
                <a:spcPts val="400"/>
              </a:spcBef>
              <a:buClr>
                <a:srgbClr val="646C8F"/>
              </a:buClr>
              <a:buSzPct val="60000"/>
              <a:buFont typeface="Wingdings" panose="05000000000000000000" pitchFamily="2" charset="2"/>
              <a:buChar char="¢"/>
              <a:defRPr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3pPr>
            <a:lvl4pPr marL="1600200" indent="-228600">
              <a:spcBef>
                <a:spcPts val="400"/>
              </a:spcBef>
              <a:buClr>
                <a:srgbClr val="CED2DF"/>
              </a:buClr>
              <a:buSzPct val="60000"/>
              <a:buFont typeface="Wingdings" panose="05000000000000000000" pitchFamily="2" charset="2"/>
              <a:buChar char="¢"/>
              <a:defRPr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4pPr>
            <a:lvl5pPr marL="2057400" indent="-228600">
              <a:spcBef>
                <a:spcPts val="400"/>
              </a:spcBef>
              <a:buClr>
                <a:srgbClr val="DEE6ED"/>
              </a:buClr>
              <a:buSzPct val="68000"/>
              <a:buFont typeface="Wingdings 2" panose="05020102010507070707" pitchFamily="18" charset="2"/>
              <a:buChar char=""/>
              <a:defRPr sz="16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EE6ED"/>
              </a:buClr>
              <a:buSzPct val="68000"/>
              <a:buFont typeface="Wingdings 2" panose="05020102010507070707" pitchFamily="18" charset="2"/>
              <a:buChar char=""/>
              <a:defRPr sz="16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EE6ED"/>
              </a:buClr>
              <a:buSzPct val="68000"/>
              <a:buFont typeface="Wingdings 2" panose="05020102010507070707" pitchFamily="18" charset="2"/>
              <a:buChar char=""/>
              <a:defRPr sz="16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EE6ED"/>
              </a:buClr>
              <a:buSzPct val="68000"/>
              <a:buFont typeface="Wingdings 2" panose="05020102010507070707" pitchFamily="18" charset="2"/>
              <a:buChar char=""/>
              <a:defRPr sz="16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EE6ED"/>
              </a:buClr>
              <a:buSzPct val="68000"/>
              <a:buFont typeface="Wingdings 2" panose="05020102010507070707" pitchFamily="18" charset="2"/>
              <a:buChar char=""/>
              <a:defRPr sz="16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8BD532C-B30F-4DE6-BF9B-51B11B166574}" type="slidenum">
              <a:rPr lang="en-US" altLang="en-US" sz="1400">
                <a:solidFill>
                  <a:srgbClr val="FFFFFF"/>
                </a:solidFill>
                <a:ea typeface="Lucida Grande" charset="0"/>
                <a:cs typeface="Lucida Grande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16</a:t>
            </a:fld>
            <a:endParaRPr lang="en-US" altLang="en-US" sz="1400">
              <a:solidFill>
                <a:srgbClr val="FFFFFF"/>
              </a:solidFill>
              <a:ea typeface="Lucida Grande" charset="0"/>
              <a:cs typeface="Lucida Grande" charset="0"/>
            </a:endParaRPr>
          </a:p>
        </p:txBody>
      </p:sp>
      <p:sp>
        <p:nvSpPr>
          <p:cNvPr id="67588" name="Line 2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>
            <a:solidFill>
              <a:srgbClr val="CED2D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41" name="Rectangle 7"/>
          <p:cNvSpPr>
            <a:spLocks noGrp="1" noChangeArrowheads="1"/>
          </p:cNvSpPr>
          <p:nvPr>
            <p:ph type="title"/>
          </p:nvPr>
        </p:nvSpPr>
        <p:spPr>
          <a:xfrm>
            <a:off x="457200" y="188529"/>
            <a:ext cx="7242048" cy="1143000"/>
          </a:xfrm>
        </p:spPr>
        <p:txBody>
          <a:bodyPr/>
          <a:lstStyle/>
          <a:p>
            <a:pPr eaLnBrk="1" hangingPunct="1"/>
            <a:r>
              <a:rPr lang="en-US" altLang="en-US" dirty="0" err="1" smtClean="0"/>
              <a:t>Hepatoblastoma</a:t>
            </a:r>
            <a:endParaRPr lang="en-US" altLang="en-US" dirty="0" smtClean="0"/>
          </a:p>
        </p:txBody>
      </p:sp>
      <p:sp>
        <p:nvSpPr>
          <p:cNvPr id="69642" name="Rectangle 8"/>
          <p:cNvSpPr>
            <a:spLocks noGrp="1" noChangeArrowheads="1"/>
          </p:cNvSpPr>
          <p:nvPr>
            <p:ph sz="half" idx="1"/>
          </p:nvPr>
        </p:nvSpPr>
        <p:spPr>
          <a:xfrm>
            <a:off x="457200" y="1828802"/>
            <a:ext cx="4038600" cy="4956174"/>
          </a:xfrm>
        </p:spPr>
        <p:txBody>
          <a:bodyPr>
            <a:normAutofit fontScale="85000" lnSpcReduction="20000"/>
          </a:bodyPr>
          <a:lstStyle/>
          <a:p>
            <a:r>
              <a:rPr lang="en-US" altLang="en-US" dirty="0" smtClean="0"/>
              <a:t>Most common malignant liver tumor in children (typically under age 5)</a:t>
            </a:r>
          </a:p>
          <a:p>
            <a:r>
              <a:rPr lang="en-US" altLang="en-US" dirty="0" smtClean="0"/>
              <a:t>Can be asymptomatic or present with abdominal pain, anorexia, weight loss, or jaundice</a:t>
            </a:r>
          </a:p>
          <a:p>
            <a:r>
              <a:rPr lang="en-US" altLang="en-US" dirty="0" smtClean="0"/>
              <a:t>Elevated AFP</a:t>
            </a:r>
          </a:p>
          <a:p>
            <a:r>
              <a:rPr lang="en-US" altLang="en-US" dirty="0" smtClean="0"/>
              <a:t>Mets to lungs, brain, and skeleton</a:t>
            </a:r>
          </a:p>
          <a:p>
            <a:r>
              <a:rPr lang="en-US" altLang="en-US" dirty="0" smtClean="0"/>
              <a:t>Usually </a:t>
            </a:r>
            <a:r>
              <a:rPr lang="en-US" altLang="en-US" dirty="0" err="1" smtClean="0"/>
              <a:t>unifocal</a:t>
            </a:r>
            <a:r>
              <a:rPr lang="en-US" altLang="en-US" dirty="0" smtClean="0"/>
              <a:t> and in the right lobe</a:t>
            </a:r>
          </a:p>
          <a:p>
            <a:r>
              <a:rPr lang="en-US" altLang="en-US" dirty="0" smtClean="0"/>
              <a:t>Vascular invasion (PV) is common</a:t>
            </a:r>
          </a:p>
        </p:txBody>
      </p:sp>
      <p:sp>
        <p:nvSpPr>
          <p:cNvPr id="6963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ts val="600"/>
              </a:spcBef>
              <a:buClr>
                <a:srgbClr val="727CA3"/>
              </a:buClr>
              <a:buSzPct val="69000"/>
              <a:buFont typeface="Wingdings" panose="05000000000000000000" pitchFamily="2" charset="2"/>
              <a:buChar char="¢"/>
              <a:defRPr sz="2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1pPr>
            <a:lvl2pPr marL="742950" indent="-285750">
              <a:spcBef>
                <a:spcPts val="500"/>
              </a:spcBef>
              <a:buClr>
                <a:srgbClr val="727CA3"/>
              </a:buClr>
              <a:buSzPct val="80000"/>
              <a:buFont typeface="Wingdings 2" panose="05020102010507070707" pitchFamily="18" charset="2"/>
              <a:buChar char=""/>
              <a:defRPr sz="21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2pPr>
            <a:lvl3pPr marL="1143000" indent="-228600">
              <a:spcBef>
                <a:spcPts val="400"/>
              </a:spcBef>
              <a:buClr>
                <a:srgbClr val="646C8F"/>
              </a:buClr>
              <a:buSzPct val="60000"/>
              <a:buFont typeface="Wingdings" panose="05000000000000000000" pitchFamily="2" charset="2"/>
              <a:buChar char="¢"/>
              <a:defRPr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3pPr>
            <a:lvl4pPr marL="1600200" indent="-228600">
              <a:spcBef>
                <a:spcPts val="400"/>
              </a:spcBef>
              <a:buClr>
                <a:srgbClr val="CED2DF"/>
              </a:buClr>
              <a:buSzPct val="60000"/>
              <a:buFont typeface="Wingdings" panose="05000000000000000000" pitchFamily="2" charset="2"/>
              <a:buChar char="¢"/>
              <a:defRPr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4pPr>
            <a:lvl5pPr marL="2057400" indent="-228600">
              <a:spcBef>
                <a:spcPts val="400"/>
              </a:spcBef>
              <a:buClr>
                <a:srgbClr val="DEE6ED"/>
              </a:buClr>
              <a:buSzPct val="68000"/>
              <a:buFont typeface="Wingdings 2" panose="05020102010507070707" pitchFamily="18" charset="2"/>
              <a:buChar char=""/>
              <a:defRPr sz="16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EE6ED"/>
              </a:buClr>
              <a:buSzPct val="68000"/>
              <a:buFont typeface="Wingdings 2" panose="05020102010507070707" pitchFamily="18" charset="2"/>
              <a:buChar char=""/>
              <a:defRPr sz="16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EE6ED"/>
              </a:buClr>
              <a:buSzPct val="68000"/>
              <a:buFont typeface="Wingdings 2" panose="05020102010507070707" pitchFamily="18" charset="2"/>
              <a:buChar char=""/>
              <a:defRPr sz="16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EE6ED"/>
              </a:buClr>
              <a:buSzPct val="68000"/>
              <a:buFont typeface="Wingdings 2" panose="05020102010507070707" pitchFamily="18" charset="2"/>
              <a:buChar char=""/>
              <a:defRPr sz="16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EE6ED"/>
              </a:buClr>
              <a:buSzPct val="68000"/>
              <a:buFont typeface="Wingdings 2" panose="05020102010507070707" pitchFamily="18" charset="2"/>
              <a:buChar char=""/>
              <a:defRPr sz="16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66A837E-226A-4B9F-AC0C-99D24297C065}" type="slidenum">
              <a:rPr lang="en-US" altLang="en-US" sz="1400">
                <a:solidFill>
                  <a:srgbClr val="FFFFFF"/>
                </a:solidFill>
                <a:ea typeface="Lucida Grande" charset="0"/>
                <a:cs typeface="Lucida Grande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17</a:t>
            </a:fld>
            <a:endParaRPr lang="en-US" altLang="en-US" sz="1400">
              <a:solidFill>
                <a:srgbClr val="FFFFFF"/>
              </a:solidFill>
              <a:ea typeface="Lucida Grande" charset="0"/>
              <a:cs typeface="Lucida Grande" charset="0"/>
            </a:endParaRPr>
          </a:p>
        </p:txBody>
      </p:sp>
      <p:sp>
        <p:nvSpPr>
          <p:cNvPr id="69636" name="Line 2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>
            <a:solidFill>
              <a:srgbClr val="CED2D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69644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72" t="50000" r="41293" b="20631"/>
          <a:stretch/>
        </p:blipFill>
        <p:spPr bwMode="auto">
          <a:xfrm>
            <a:off x="5033415" y="1600201"/>
            <a:ext cx="2916269" cy="2265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63" t="50000" r="18524" b="20631"/>
          <a:stretch/>
        </p:blipFill>
        <p:spPr bwMode="auto">
          <a:xfrm>
            <a:off x="5033415" y="4134604"/>
            <a:ext cx="2916269" cy="2421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7" name="Rectangle 7"/>
          <p:cNvSpPr>
            <a:spLocks noGrp="1" noChangeArrowheads="1"/>
          </p:cNvSpPr>
          <p:nvPr>
            <p:ph type="title"/>
          </p:nvPr>
        </p:nvSpPr>
        <p:spPr>
          <a:xfrm>
            <a:off x="457200" y="103190"/>
            <a:ext cx="7242048" cy="1143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Metastatic Liver Disease</a:t>
            </a:r>
          </a:p>
        </p:txBody>
      </p:sp>
      <p:sp>
        <p:nvSpPr>
          <p:cNvPr id="73738" name="Rectangle 8"/>
          <p:cNvSpPr>
            <a:spLocks noGrp="1" noChangeArrowheads="1"/>
          </p:cNvSpPr>
          <p:nvPr>
            <p:ph sz="half" idx="1"/>
          </p:nvPr>
        </p:nvSpPr>
        <p:spPr>
          <a:xfrm>
            <a:off x="457200" y="1752601"/>
            <a:ext cx="4343400" cy="4918074"/>
          </a:xfrm>
        </p:spPr>
        <p:txBody>
          <a:bodyPr>
            <a:normAutofit fontScale="85000" lnSpcReduction="10000"/>
          </a:bodyPr>
          <a:lstStyle/>
          <a:p>
            <a:pPr eaLnBrk="1" hangingPunct="1"/>
            <a:r>
              <a:rPr lang="en-US" altLang="en-US" sz="2400" dirty="0" smtClean="0"/>
              <a:t>dissemination of tumor cells to the liver via the portal vein, lymphatics, hepatic artery, or direct extension of tumor</a:t>
            </a:r>
          </a:p>
          <a:p>
            <a:pPr eaLnBrk="1" hangingPunct="1"/>
            <a:r>
              <a:rPr lang="en-US" altLang="en-US" sz="2400" dirty="0" smtClean="0"/>
              <a:t>more common than HCC</a:t>
            </a:r>
          </a:p>
          <a:p>
            <a:pPr eaLnBrk="1" hangingPunct="1"/>
            <a:r>
              <a:rPr lang="en-US" altLang="en-US" sz="2400" dirty="0" smtClean="0"/>
              <a:t>liver most common site for </a:t>
            </a:r>
            <a:r>
              <a:rPr lang="en-US" altLang="en-US" sz="2400" dirty="0" err="1" smtClean="0"/>
              <a:t>mets</a:t>
            </a:r>
            <a:endParaRPr lang="en-US" altLang="en-US" sz="2400" dirty="0" smtClean="0"/>
          </a:p>
          <a:p>
            <a:pPr eaLnBrk="1" hangingPunct="1"/>
            <a:r>
              <a:rPr lang="en-US" altLang="en-US" sz="2400" dirty="0" smtClean="0"/>
              <a:t>colon, breast, and lung are most common primary sites</a:t>
            </a:r>
          </a:p>
          <a:p>
            <a:pPr eaLnBrk="1" hangingPunct="1"/>
            <a:r>
              <a:rPr lang="en-US" altLang="en-US" sz="2400" dirty="0" smtClean="0"/>
              <a:t>multiple masses throughout liver with a </a:t>
            </a:r>
            <a:r>
              <a:rPr lang="en-US" altLang="en-US" sz="2400" b="1" dirty="0" smtClean="0"/>
              <a:t>wide range of appearances</a:t>
            </a:r>
          </a:p>
          <a:p>
            <a:pPr eaLnBrk="1" hangingPunct="1"/>
            <a:r>
              <a:rPr lang="en-US" altLang="en-US" sz="2400" dirty="0" smtClean="0"/>
              <a:t>elevated ALT, AST, ALP, direct bilirubin</a:t>
            </a:r>
            <a:endParaRPr lang="en-US" altLang="en-US" sz="2400" b="1" dirty="0" smtClean="0"/>
          </a:p>
          <a:p>
            <a:pPr eaLnBrk="1" hangingPunct="1"/>
            <a:r>
              <a:rPr lang="en-US" altLang="en-US" sz="2400" dirty="0" smtClean="0"/>
              <a:t>important to correlate clinical history</a:t>
            </a:r>
          </a:p>
        </p:txBody>
      </p:sp>
      <p:sp>
        <p:nvSpPr>
          <p:cNvPr id="7373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ts val="600"/>
              </a:spcBef>
              <a:buClr>
                <a:srgbClr val="727CA3"/>
              </a:buClr>
              <a:buSzPct val="69000"/>
              <a:buFont typeface="Wingdings" panose="05000000000000000000" pitchFamily="2" charset="2"/>
              <a:buChar char="¢"/>
              <a:defRPr sz="2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1pPr>
            <a:lvl2pPr marL="742950" indent="-285750">
              <a:spcBef>
                <a:spcPts val="500"/>
              </a:spcBef>
              <a:buClr>
                <a:srgbClr val="727CA3"/>
              </a:buClr>
              <a:buSzPct val="80000"/>
              <a:buFont typeface="Wingdings 2" panose="05020102010507070707" pitchFamily="18" charset="2"/>
              <a:buChar char=""/>
              <a:defRPr sz="21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2pPr>
            <a:lvl3pPr marL="1143000" indent="-228600">
              <a:spcBef>
                <a:spcPts val="400"/>
              </a:spcBef>
              <a:buClr>
                <a:srgbClr val="646C8F"/>
              </a:buClr>
              <a:buSzPct val="60000"/>
              <a:buFont typeface="Wingdings" panose="05000000000000000000" pitchFamily="2" charset="2"/>
              <a:buChar char="¢"/>
              <a:defRPr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3pPr>
            <a:lvl4pPr marL="1600200" indent="-228600">
              <a:spcBef>
                <a:spcPts val="400"/>
              </a:spcBef>
              <a:buClr>
                <a:srgbClr val="CED2DF"/>
              </a:buClr>
              <a:buSzPct val="60000"/>
              <a:buFont typeface="Wingdings" panose="05000000000000000000" pitchFamily="2" charset="2"/>
              <a:buChar char="¢"/>
              <a:defRPr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4pPr>
            <a:lvl5pPr marL="2057400" indent="-228600">
              <a:spcBef>
                <a:spcPts val="400"/>
              </a:spcBef>
              <a:buClr>
                <a:srgbClr val="DEE6ED"/>
              </a:buClr>
              <a:buSzPct val="68000"/>
              <a:buFont typeface="Wingdings 2" panose="05020102010507070707" pitchFamily="18" charset="2"/>
              <a:buChar char=""/>
              <a:defRPr sz="16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EE6ED"/>
              </a:buClr>
              <a:buSzPct val="68000"/>
              <a:buFont typeface="Wingdings 2" panose="05020102010507070707" pitchFamily="18" charset="2"/>
              <a:buChar char=""/>
              <a:defRPr sz="16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EE6ED"/>
              </a:buClr>
              <a:buSzPct val="68000"/>
              <a:buFont typeface="Wingdings 2" panose="05020102010507070707" pitchFamily="18" charset="2"/>
              <a:buChar char=""/>
              <a:defRPr sz="16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EE6ED"/>
              </a:buClr>
              <a:buSzPct val="68000"/>
              <a:buFont typeface="Wingdings 2" panose="05020102010507070707" pitchFamily="18" charset="2"/>
              <a:buChar char=""/>
              <a:defRPr sz="16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EE6ED"/>
              </a:buClr>
              <a:buSzPct val="68000"/>
              <a:buFont typeface="Wingdings 2" panose="05020102010507070707" pitchFamily="18" charset="2"/>
              <a:buChar char=""/>
              <a:defRPr sz="16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0CE02EF-F0CC-4110-AE8B-5587A7B47B64}" type="slidenum">
              <a:rPr lang="en-US" altLang="en-US" sz="1400">
                <a:solidFill>
                  <a:srgbClr val="FFFFFF"/>
                </a:solidFill>
                <a:ea typeface="Lucida Grande" charset="0"/>
                <a:cs typeface="Lucida Grande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18</a:t>
            </a:fld>
            <a:endParaRPr lang="en-US" altLang="en-US" sz="1400">
              <a:solidFill>
                <a:srgbClr val="FFFFFF"/>
              </a:solidFill>
              <a:ea typeface="Lucida Grande" charset="0"/>
              <a:cs typeface="Lucida Grande" charset="0"/>
            </a:endParaRPr>
          </a:p>
        </p:txBody>
      </p:sp>
      <p:sp>
        <p:nvSpPr>
          <p:cNvPr id="73732" name="Line 2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>
            <a:solidFill>
              <a:srgbClr val="CED2D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73740" name="Picture 12" descr="http://www.ultrasoundcases.info/files/Jpg/51414-Afbeelding5.jpg">
            <a:hlinkClick r:id="rId3" tooltip="5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6201" y="2819400"/>
            <a:ext cx="3228673" cy="2419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974725"/>
          </a:xfrm>
        </p:spPr>
        <p:txBody>
          <a:bodyPr/>
          <a:lstStyle/>
          <a:p>
            <a:r>
              <a:rPr lang="en-US" dirty="0" smtClean="0"/>
              <a:t>Contrast-enhanced US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609725"/>
            <a:ext cx="7239000" cy="4791075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FDA approved UCA for </a:t>
            </a:r>
            <a:r>
              <a:rPr lang="en-US" dirty="0" smtClean="0"/>
              <a:t>evaluation of adult </a:t>
            </a:r>
            <a:r>
              <a:rPr lang="en-US" dirty="0"/>
              <a:t>and pediatric liver masses in April 2016</a:t>
            </a:r>
          </a:p>
          <a:p>
            <a:r>
              <a:rPr lang="en-US" dirty="0" smtClean="0"/>
              <a:t>Allows for better evaluation of lesions based on their perfusion </a:t>
            </a:r>
            <a:r>
              <a:rPr lang="en-US" dirty="0" smtClean="0"/>
              <a:t>characteristics</a:t>
            </a:r>
          </a:p>
          <a:p>
            <a:pPr marL="590550" lvl="1" indent="-342900"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500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Without contrast:</a:t>
            </a:r>
            <a:r>
              <a:rPr lang="en-US" sz="2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Sonography correctly characterizes focal liver lesions 60% to 65% of the time.</a:t>
            </a:r>
          </a:p>
          <a:p>
            <a:pPr marL="590550" lvl="1" indent="-342900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500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With contrast:</a:t>
            </a:r>
            <a:r>
              <a:rPr lang="en-US" sz="2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Lesions correctly characterized 86% to 95% of the time.</a:t>
            </a:r>
          </a:p>
          <a:p>
            <a:pPr marL="590550" lvl="1" indent="-342900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500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Without contrast:</a:t>
            </a:r>
            <a:r>
              <a:rPr lang="en-US" sz="2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Sonography able to differentiate between benign and malignant lesions 23% to 68% of the time.</a:t>
            </a:r>
          </a:p>
          <a:p>
            <a:pPr marL="590550" lvl="1" indent="-342900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500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With contrast:</a:t>
            </a:r>
            <a:r>
              <a:rPr lang="en-US" sz="2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Sonography able to correctly make the distinction in 92% to 95% of patients.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81680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9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Hepatic Masses</a:t>
            </a:r>
          </a:p>
        </p:txBody>
      </p:sp>
      <p:sp>
        <p:nvSpPr>
          <p:cNvPr id="40970" name="Rectangle 8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benign and malignant neoplasms, as well as masses related to trauma</a:t>
            </a:r>
          </a:p>
          <a:p>
            <a:pPr marL="639763" lvl="1" eaLnBrk="1" hangingPunct="1"/>
            <a:r>
              <a:rPr lang="en-US" altLang="en-US" smtClean="0"/>
              <a:t>most common benign are hemangiomas, FNH, and adenomas</a:t>
            </a:r>
          </a:p>
          <a:p>
            <a:pPr marL="639763" lvl="1" eaLnBrk="1" hangingPunct="1"/>
            <a:r>
              <a:rPr lang="en-US" altLang="en-US" smtClean="0"/>
              <a:t>most common malignant are HCC and mets</a:t>
            </a:r>
          </a:p>
          <a:p>
            <a:pPr eaLnBrk="1" hangingPunct="1"/>
            <a:r>
              <a:rPr lang="en-US" altLang="en-US" smtClean="0"/>
              <a:t>US used to show presence, size, echogenicity, and vascularity</a:t>
            </a:r>
          </a:p>
          <a:p>
            <a:pPr eaLnBrk="1" hangingPunct="1"/>
            <a:r>
              <a:rPr lang="en-US" altLang="en-US" smtClean="0"/>
              <a:t>CEUS, CECT, and MRI used to further characterize liver masses</a:t>
            </a:r>
          </a:p>
        </p:txBody>
      </p:sp>
      <p:sp>
        <p:nvSpPr>
          <p:cNvPr id="4096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ts val="600"/>
              </a:spcBef>
              <a:buClr>
                <a:srgbClr val="727CA3"/>
              </a:buClr>
              <a:buSzPct val="69000"/>
              <a:buFont typeface="Wingdings" panose="05000000000000000000" pitchFamily="2" charset="2"/>
              <a:buChar char="¢"/>
              <a:defRPr sz="2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1pPr>
            <a:lvl2pPr marL="742950" indent="-285750">
              <a:spcBef>
                <a:spcPts val="500"/>
              </a:spcBef>
              <a:buClr>
                <a:srgbClr val="727CA3"/>
              </a:buClr>
              <a:buSzPct val="80000"/>
              <a:buFont typeface="Wingdings 2" panose="05020102010507070707" pitchFamily="18" charset="2"/>
              <a:buChar char=""/>
              <a:defRPr sz="21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2pPr>
            <a:lvl3pPr marL="1143000" indent="-228600">
              <a:spcBef>
                <a:spcPts val="400"/>
              </a:spcBef>
              <a:buClr>
                <a:srgbClr val="646C8F"/>
              </a:buClr>
              <a:buSzPct val="60000"/>
              <a:buFont typeface="Wingdings" panose="05000000000000000000" pitchFamily="2" charset="2"/>
              <a:buChar char="¢"/>
              <a:defRPr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3pPr>
            <a:lvl4pPr marL="1600200" indent="-228600">
              <a:spcBef>
                <a:spcPts val="400"/>
              </a:spcBef>
              <a:buClr>
                <a:srgbClr val="CED2DF"/>
              </a:buClr>
              <a:buSzPct val="60000"/>
              <a:buFont typeface="Wingdings" panose="05000000000000000000" pitchFamily="2" charset="2"/>
              <a:buChar char="¢"/>
              <a:defRPr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4pPr>
            <a:lvl5pPr marL="2057400" indent="-228600">
              <a:spcBef>
                <a:spcPts val="400"/>
              </a:spcBef>
              <a:buClr>
                <a:srgbClr val="DEE6ED"/>
              </a:buClr>
              <a:buSzPct val="68000"/>
              <a:buFont typeface="Wingdings 2" panose="05020102010507070707" pitchFamily="18" charset="2"/>
              <a:buChar char=""/>
              <a:defRPr sz="16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EE6ED"/>
              </a:buClr>
              <a:buSzPct val="68000"/>
              <a:buFont typeface="Wingdings 2" panose="05020102010507070707" pitchFamily="18" charset="2"/>
              <a:buChar char=""/>
              <a:defRPr sz="16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EE6ED"/>
              </a:buClr>
              <a:buSzPct val="68000"/>
              <a:buFont typeface="Wingdings 2" panose="05020102010507070707" pitchFamily="18" charset="2"/>
              <a:buChar char=""/>
              <a:defRPr sz="16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EE6ED"/>
              </a:buClr>
              <a:buSzPct val="68000"/>
              <a:buFont typeface="Wingdings 2" panose="05020102010507070707" pitchFamily="18" charset="2"/>
              <a:buChar char=""/>
              <a:defRPr sz="16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EE6ED"/>
              </a:buClr>
              <a:buSzPct val="68000"/>
              <a:buFont typeface="Wingdings 2" panose="05020102010507070707" pitchFamily="18" charset="2"/>
              <a:buChar char=""/>
              <a:defRPr sz="16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FFE23E1-7BAA-4437-A6BA-084BED7130F8}" type="slidenum">
              <a:rPr lang="en-US" altLang="en-US" sz="1400">
                <a:solidFill>
                  <a:srgbClr val="FFFFFF"/>
                </a:solidFill>
                <a:ea typeface="Lucida Grande" charset="0"/>
                <a:cs typeface="Lucida Grande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en-US" altLang="en-US" sz="1400">
              <a:solidFill>
                <a:srgbClr val="FFFFFF"/>
              </a:solidFill>
              <a:ea typeface="Lucida Grande" charset="0"/>
              <a:cs typeface="Lucida Grande" charset="0"/>
            </a:endParaRPr>
          </a:p>
        </p:txBody>
      </p:sp>
      <p:sp>
        <p:nvSpPr>
          <p:cNvPr id="40964" name="Line 2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>
            <a:solidFill>
              <a:srgbClr val="CED2D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Contrast-enhanced 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347472" indent="-347472">
              <a:spcBef>
                <a:spcPts val="0"/>
              </a:spcBef>
              <a:spcAft>
                <a:spcPts val="300"/>
              </a:spcAft>
            </a:pPr>
            <a:r>
              <a:rPr lang="en-US" sz="24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Advantages </a:t>
            </a:r>
            <a:endParaRPr lang="en-US" sz="2400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95122" lvl="1" indent="-347472">
              <a:spcBef>
                <a:spcPts val="0"/>
              </a:spcBef>
              <a:spcAft>
                <a:spcPts val="300"/>
              </a:spcAft>
            </a:pP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Used 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 evaluate vascularity and enhancement patterns of </a:t>
            </a: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lesions.</a:t>
            </a:r>
          </a:p>
          <a:p>
            <a:pPr marL="595122" lvl="1" indent="-347472">
              <a:spcBef>
                <a:spcPts val="0"/>
              </a:spcBef>
              <a:spcAft>
                <a:spcPts val="300"/>
              </a:spcAft>
            </a:pP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Different 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enhancement patterns for benign and malignant liver lesions may allow for definitive diagnosis without further </a:t>
            </a: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testing.</a:t>
            </a:r>
          </a:p>
          <a:p>
            <a:pPr marL="595122" lvl="1" indent="-347472">
              <a:spcBef>
                <a:spcPts val="0"/>
              </a:spcBef>
              <a:spcAft>
                <a:spcPts val="300"/>
              </a:spcAft>
            </a:pP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Real-time 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assessment of </a:t>
            </a: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vascularity</a:t>
            </a:r>
            <a:endParaRPr lang="en-US" sz="2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95122" lvl="1" indent="-347472">
              <a:spcBef>
                <a:spcPts val="0"/>
              </a:spcBef>
              <a:spcAft>
                <a:spcPts val="300"/>
              </a:spcAft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 nephrotoxic contrast eliminates the need for lab tests to assess renal function before contrast agent is administered.</a:t>
            </a:r>
          </a:p>
          <a:p>
            <a:pPr marL="595122" lvl="1" indent="-347472">
              <a:spcBef>
                <a:spcPts val="0"/>
              </a:spcBef>
              <a:spcAft>
                <a:spcPts val="300"/>
              </a:spcAft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Narrow ultrasound beam allows for improved vascularity visualization in small structures such as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septations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or mural nodules.</a:t>
            </a:r>
          </a:p>
          <a:p>
            <a:pPr marL="595122" lvl="1" indent="-347472">
              <a:spcBef>
                <a:spcPts val="0"/>
              </a:spcBef>
              <a:spcAft>
                <a:spcPts val="300"/>
              </a:spcAft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Can be used on patients allergic to contrast agents or patients with renal failure.</a:t>
            </a:r>
          </a:p>
          <a:p>
            <a:pPr marL="595122" lvl="1" indent="-347472">
              <a:spcBef>
                <a:spcPts val="0"/>
              </a:spcBef>
              <a:spcAft>
                <a:spcPts val="300"/>
              </a:spcAft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Can perform study at same time as initial sonographic discovery of liver lesion.</a:t>
            </a:r>
          </a:p>
          <a:p>
            <a:pPr marL="595122" lvl="1" indent="-347472">
              <a:spcBef>
                <a:spcPts val="0"/>
              </a:spcBef>
              <a:spcAft>
                <a:spcPts val="300"/>
              </a:spcAft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May be used to assist with liver mass biopsies as contrast makes biopsy of isoechoic lesions easier and more accurate.</a:t>
            </a:r>
          </a:p>
          <a:p>
            <a:pPr marL="595122" lvl="1" indent="-347472">
              <a:spcBef>
                <a:spcPts val="0"/>
              </a:spcBef>
              <a:spcAft>
                <a:spcPts val="300"/>
              </a:spcAft>
            </a:pPr>
            <a:endParaRPr lang="en-US" sz="2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E92CF6-652F-4D28-BB5F-01C6BD090AE4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446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974725"/>
          </a:xfrm>
        </p:spPr>
        <p:txBody>
          <a:bodyPr/>
          <a:lstStyle/>
          <a:p>
            <a:r>
              <a:rPr lang="en-US" dirty="0" smtClean="0"/>
              <a:t>Contrast-enhanced US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295525"/>
            <a:ext cx="801688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124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7467600" cy="731838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Liver Transplant</a:t>
            </a:r>
          </a:p>
        </p:txBody>
      </p:sp>
      <p:sp>
        <p:nvSpPr>
          <p:cNvPr id="75779" name="Rectangle 8"/>
          <p:cNvSpPr>
            <a:spLocks noGrp="1" noChangeArrowheads="1"/>
          </p:cNvSpPr>
          <p:nvPr>
            <p:ph idx="1"/>
          </p:nvPr>
        </p:nvSpPr>
        <p:spPr>
          <a:xfrm>
            <a:off x="457200" y="1682750"/>
            <a:ext cx="7467600" cy="4873625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sz="2000" dirty="0" smtClean="0"/>
              <a:t>Treatment for end-stage liver disease</a:t>
            </a:r>
          </a:p>
          <a:p>
            <a:r>
              <a:rPr lang="en-US" altLang="en-US" sz="2000" dirty="0" smtClean="0"/>
              <a:t>Diseases leading to liver transplant include cirrhosis and </a:t>
            </a:r>
            <a:r>
              <a:rPr lang="en-US" altLang="en-US" sz="2000" dirty="0" err="1" smtClean="0"/>
              <a:t>Hep</a:t>
            </a:r>
            <a:r>
              <a:rPr lang="en-US" altLang="en-US" sz="2000" dirty="0" smtClean="0"/>
              <a:t> C</a:t>
            </a:r>
          </a:p>
          <a:p>
            <a:r>
              <a:rPr lang="en-US" altLang="en-US" sz="2000" dirty="0" smtClean="0"/>
              <a:t>Patients with metastatic CA, active substance abuse, sepsis, and compromised cardiac function are not typical candidates</a:t>
            </a:r>
          </a:p>
          <a:p>
            <a:r>
              <a:rPr lang="en-US" altLang="en-US" sz="2000" dirty="0" smtClean="0"/>
              <a:t>Patients with PV thrombosis are considered high risk for complications</a:t>
            </a:r>
          </a:p>
          <a:p>
            <a:r>
              <a:rPr lang="en-US" altLang="en-US" sz="2000" dirty="0" smtClean="0"/>
              <a:t>Cadaveric (whole or split) and living related donor allografts are used</a:t>
            </a:r>
          </a:p>
          <a:p>
            <a:r>
              <a:rPr lang="en-US" altLang="en-US" sz="2000" dirty="0" smtClean="0"/>
              <a:t>Allografts should begin functioning immediately and should have the same sonographic appearance as native liver</a:t>
            </a:r>
          </a:p>
          <a:p>
            <a:pPr lvl="1"/>
            <a:r>
              <a:rPr lang="en-US" altLang="en-US" sz="2000" dirty="0" smtClean="0"/>
              <a:t>Minimal fluid collections may be seen for 7-10 days postop</a:t>
            </a:r>
          </a:p>
          <a:p>
            <a:pPr lvl="1"/>
            <a:r>
              <a:rPr lang="en-US" altLang="en-US" sz="2000" dirty="0" smtClean="0"/>
              <a:t>Bile duct measurement criteria is the same that is used in </a:t>
            </a:r>
            <a:r>
              <a:rPr lang="en-US" altLang="en-US" sz="2000" dirty="0" err="1" smtClean="0"/>
              <a:t>postcholecystectomy</a:t>
            </a:r>
            <a:r>
              <a:rPr lang="en-US" altLang="en-US" sz="2000" dirty="0" smtClean="0"/>
              <a:t> patients</a:t>
            </a:r>
          </a:p>
          <a:p>
            <a:pPr lvl="1"/>
            <a:r>
              <a:rPr lang="en-US" altLang="en-US" sz="2000" dirty="0" smtClean="0"/>
              <a:t>Vessel waveforms should be the same as those from a native liver</a:t>
            </a:r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ts val="600"/>
              </a:spcBef>
              <a:buClr>
                <a:srgbClr val="727CA3"/>
              </a:buClr>
              <a:buSzPct val="69000"/>
              <a:buFont typeface="Wingdings" panose="05000000000000000000" pitchFamily="2" charset="2"/>
              <a:buChar char="¢"/>
              <a:defRPr sz="2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1pPr>
            <a:lvl2pPr marL="742950" indent="-285750">
              <a:spcBef>
                <a:spcPts val="500"/>
              </a:spcBef>
              <a:buClr>
                <a:srgbClr val="727CA3"/>
              </a:buClr>
              <a:buSzPct val="80000"/>
              <a:buFont typeface="Wingdings 2" panose="05020102010507070707" pitchFamily="18" charset="2"/>
              <a:buChar char=""/>
              <a:defRPr sz="21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2pPr>
            <a:lvl3pPr marL="1143000" indent="-228600">
              <a:spcBef>
                <a:spcPts val="400"/>
              </a:spcBef>
              <a:buClr>
                <a:srgbClr val="646C8F"/>
              </a:buClr>
              <a:buSzPct val="60000"/>
              <a:buFont typeface="Wingdings" panose="05000000000000000000" pitchFamily="2" charset="2"/>
              <a:buChar char="¢"/>
              <a:defRPr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3pPr>
            <a:lvl4pPr marL="1600200" indent="-228600">
              <a:spcBef>
                <a:spcPts val="400"/>
              </a:spcBef>
              <a:buClr>
                <a:srgbClr val="CED2DF"/>
              </a:buClr>
              <a:buSzPct val="60000"/>
              <a:buFont typeface="Wingdings" panose="05000000000000000000" pitchFamily="2" charset="2"/>
              <a:buChar char="¢"/>
              <a:defRPr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4pPr>
            <a:lvl5pPr marL="2057400" indent="-228600">
              <a:spcBef>
                <a:spcPts val="400"/>
              </a:spcBef>
              <a:buClr>
                <a:srgbClr val="DEE6ED"/>
              </a:buClr>
              <a:buSzPct val="68000"/>
              <a:buFont typeface="Wingdings 2" panose="05020102010507070707" pitchFamily="18" charset="2"/>
              <a:buChar char=""/>
              <a:defRPr sz="16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EE6ED"/>
              </a:buClr>
              <a:buSzPct val="68000"/>
              <a:buFont typeface="Wingdings 2" panose="05020102010507070707" pitchFamily="18" charset="2"/>
              <a:buChar char=""/>
              <a:defRPr sz="16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EE6ED"/>
              </a:buClr>
              <a:buSzPct val="68000"/>
              <a:buFont typeface="Wingdings 2" panose="05020102010507070707" pitchFamily="18" charset="2"/>
              <a:buChar char=""/>
              <a:defRPr sz="16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EE6ED"/>
              </a:buClr>
              <a:buSzPct val="68000"/>
              <a:buFont typeface="Wingdings 2" panose="05020102010507070707" pitchFamily="18" charset="2"/>
              <a:buChar char=""/>
              <a:defRPr sz="16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EE6ED"/>
              </a:buClr>
              <a:buSzPct val="68000"/>
              <a:buFont typeface="Wingdings 2" panose="05020102010507070707" pitchFamily="18" charset="2"/>
              <a:buChar char=""/>
              <a:defRPr sz="16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E043A74-D59B-422D-A87E-727E0C71818A}" type="slidenum">
              <a:rPr lang="en-US" altLang="en-US" sz="1400">
                <a:solidFill>
                  <a:srgbClr val="FFFFFF"/>
                </a:solidFill>
                <a:ea typeface="Lucida Grande" charset="0"/>
                <a:cs typeface="Lucida Grande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22</a:t>
            </a:fld>
            <a:endParaRPr lang="en-US" altLang="en-US" sz="1400">
              <a:solidFill>
                <a:srgbClr val="FFFFFF"/>
              </a:solidFill>
              <a:ea typeface="Lucida Grande" charset="0"/>
              <a:cs typeface="Lucida Grande" charset="0"/>
            </a:endParaRPr>
          </a:p>
        </p:txBody>
      </p:sp>
      <p:sp>
        <p:nvSpPr>
          <p:cNvPr id="75782" name="Line 2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>
            <a:solidFill>
              <a:srgbClr val="CED2D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7467600" cy="7318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mtClean="0"/>
              <a:t>Liver Transplant Complications</a:t>
            </a:r>
          </a:p>
        </p:txBody>
      </p:sp>
      <p:sp>
        <p:nvSpPr>
          <p:cNvPr id="77827" name="Rectangle 8"/>
          <p:cNvSpPr>
            <a:spLocks noGrp="1" noChangeArrowheads="1"/>
          </p:cNvSpPr>
          <p:nvPr>
            <p:ph idx="1"/>
          </p:nvPr>
        </p:nvSpPr>
        <p:spPr>
          <a:xfrm>
            <a:off x="457200" y="1368425"/>
            <a:ext cx="7467600" cy="4873625"/>
          </a:xfrm>
        </p:spPr>
        <p:txBody>
          <a:bodyPr>
            <a:normAutofit lnSpcReduction="10000"/>
          </a:bodyPr>
          <a:lstStyle/>
          <a:p>
            <a:r>
              <a:rPr lang="en-US" altLang="en-US" sz="2000" smtClean="0"/>
              <a:t>Hepatic artery complications are critical bc the liver and biliary system are highly dependent on the hepatic arterial flow</a:t>
            </a:r>
          </a:p>
          <a:p>
            <a:pPr lvl="1"/>
            <a:r>
              <a:rPr lang="en-US" altLang="en-US" sz="2000" smtClean="0"/>
              <a:t>Thrombosis – typically occurs In the 1</a:t>
            </a:r>
            <a:r>
              <a:rPr lang="en-US" altLang="en-US" sz="2000" baseline="30000" smtClean="0"/>
              <a:t>st</a:t>
            </a:r>
            <a:r>
              <a:rPr lang="en-US" altLang="en-US" sz="2000" smtClean="0"/>
              <a:t> 2 postop months and most commonly involves the anastomotic site</a:t>
            </a:r>
          </a:p>
          <a:p>
            <a:pPr lvl="2"/>
            <a:r>
              <a:rPr lang="en-US" altLang="en-US" sz="1600" smtClean="0"/>
              <a:t>Collaterals may develop</a:t>
            </a:r>
          </a:p>
          <a:p>
            <a:pPr lvl="2"/>
            <a:r>
              <a:rPr lang="en-US" altLang="en-US" sz="1600" smtClean="0"/>
              <a:t>Usually requires immediate retransplantation</a:t>
            </a:r>
          </a:p>
          <a:p>
            <a:pPr lvl="1"/>
            <a:r>
              <a:rPr lang="en-US" altLang="en-US" sz="2000" smtClean="0"/>
              <a:t>Stenosis – usually occurs at anastomotic site</a:t>
            </a:r>
          </a:p>
          <a:p>
            <a:pPr lvl="2"/>
            <a:r>
              <a:rPr lang="en-US" altLang="en-US" sz="1600" smtClean="0"/>
              <a:t>High velocity, turbulent flow with tardus parvus waveform distally</a:t>
            </a:r>
          </a:p>
          <a:p>
            <a:pPr lvl="2"/>
            <a:r>
              <a:rPr lang="en-US" altLang="en-US" sz="1600" smtClean="0"/>
              <a:t>Can be treated with angioplasty</a:t>
            </a:r>
          </a:p>
          <a:p>
            <a:r>
              <a:rPr lang="en-US" altLang="en-US" sz="2000" smtClean="0"/>
              <a:t>Portal vein complications are not as common, but hepatopetal flow must be documented</a:t>
            </a:r>
          </a:p>
          <a:p>
            <a:pPr lvl="1"/>
            <a:r>
              <a:rPr lang="en-US" altLang="en-US" sz="2000" smtClean="0"/>
              <a:t>Thrombosis – usually at the anastomotic site</a:t>
            </a:r>
          </a:p>
          <a:p>
            <a:pPr lvl="2"/>
            <a:r>
              <a:rPr lang="en-US" altLang="en-US" sz="1600" smtClean="0"/>
              <a:t>Varices may be seen</a:t>
            </a:r>
          </a:p>
          <a:p>
            <a:pPr lvl="1"/>
            <a:r>
              <a:rPr lang="en-US" altLang="en-US" sz="2000" smtClean="0"/>
              <a:t>Stenosis – less common </a:t>
            </a:r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ts val="600"/>
              </a:spcBef>
              <a:buClr>
                <a:srgbClr val="727CA3"/>
              </a:buClr>
              <a:buSzPct val="69000"/>
              <a:buFont typeface="Wingdings" panose="05000000000000000000" pitchFamily="2" charset="2"/>
              <a:buChar char="¢"/>
              <a:defRPr sz="2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1pPr>
            <a:lvl2pPr marL="742950" indent="-285750">
              <a:spcBef>
                <a:spcPts val="500"/>
              </a:spcBef>
              <a:buClr>
                <a:srgbClr val="727CA3"/>
              </a:buClr>
              <a:buSzPct val="80000"/>
              <a:buFont typeface="Wingdings 2" panose="05020102010507070707" pitchFamily="18" charset="2"/>
              <a:buChar char=""/>
              <a:defRPr sz="21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2pPr>
            <a:lvl3pPr marL="1143000" indent="-228600">
              <a:spcBef>
                <a:spcPts val="400"/>
              </a:spcBef>
              <a:buClr>
                <a:srgbClr val="646C8F"/>
              </a:buClr>
              <a:buSzPct val="60000"/>
              <a:buFont typeface="Wingdings" panose="05000000000000000000" pitchFamily="2" charset="2"/>
              <a:buChar char="¢"/>
              <a:defRPr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3pPr>
            <a:lvl4pPr marL="1600200" indent="-228600">
              <a:spcBef>
                <a:spcPts val="400"/>
              </a:spcBef>
              <a:buClr>
                <a:srgbClr val="CED2DF"/>
              </a:buClr>
              <a:buSzPct val="60000"/>
              <a:buFont typeface="Wingdings" panose="05000000000000000000" pitchFamily="2" charset="2"/>
              <a:buChar char="¢"/>
              <a:defRPr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4pPr>
            <a:lvl5pPr marL="2057400" indent="-228600">
              <a:spcBef>
                <a:spcPts val="400"/>
              </a:spcBef>
              <a:buClr>
                <a:srgbClr val="DEE6ED"/>
              </a:buClr>
              <a:buSzPct val="68000"/>
              <a:buFont typeface="Wingdings 2" panose="05020102010507070707" pitchFamily="18" charset="2"/>
              <a:buChar char=""/>
              <a:defRPr sz="16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EE6ED"/>
              </a:buClr>
              <a:buSzPct val="68000"/>
              <a:buFont typeface="Wingdings 2" panose="05020102010507070707" pitchFamily="18" charset="2"/>
              <a:buChar char=""/>
              <a:defRPr sz="16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EE6ED"/>
              </a:buClr>
              <a:buSzPct val="68000"/>
              <a:buFont typeface="Wingdings 2" panose="05020102010507070707" pitchFamily="18" charset="2"/>
              <a:buChar char=""/>
              <a:defRPr sz="16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EE6ED"/>
              </a:buClr>
              <a:buSzPct val="68000"/>
              <a:buFont typeface="Wingdings 2" panose="05020102010507070707" pitchFamily="18" charset="2"/>
              <a:buChar char=""/>
              <a:defRPr sz="16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EE6ED"/>
              </a:buClr>
              <a:buSzPct val="68000"/>
              <a:buFont typeface="Wingdings 2" panose="05020102010507070707" pitchFamily="18" charset="2"/>
              <a:buChar char=""/>
              <a:defRPr sz="16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6C99893-9C95-4AE9-A3CE-A676D655CB4A}" type="slidenum">
              <a:rPr lang="en-US" altLang="en-US" sz="1400">
                <a:solidFill>
                  <a:srgbClr val="FFFFFF"/>
                </a:solidFill>
                <a:ea typeface="Lucida Grande" charset="0"/>
                <a:cs typeface="Lucida Grande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23</a:t>
            </a:fld>
            <a:endParaRPr lang="en-US" altLang="en-US" sz="1400">
              <a:solidFill>
                <a:srgbClr val="FFFFFF"/>
              </a:solidFill>
              <a:ea typeface="Lucida Grande" charset="0"/>
              <a:cs typeface="Lucida Grande" charset="0"/>
            </a:endParaRPr>
          </a:p>
        </p:txBody>
      </p:sp>
      <p:sp>
        <p:nvSpPr>
          <p:cNvPr id="77830" name="Line 2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>
            <a:solidFill>
              <a:srgbClr val="CED2D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title"/>
          </p:nvPr>
        </p:nvSpPr>
        <p:spPr>
          <a:xfrm>
            <a:off x="457200" y="346868"/>
            <a:ext cx="7467600" cy="7318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 smtClean="0"/>
              <a:t>Liver Transplant Complications</a:t>
            </a:r>
          </a:p>
        </p:txBody>
      </p:sp>
      <p:sp>
        <p:nvSpPr>
          <p:cNvPr id="79875" name="Rectangle 8"/>
          <p:cNvSpPr>
            <a:spLocks noGrp="1" noChangeArrowheads="1"/>
          </p:cNvSpPr>
          <p:nvPr>
            <p:ph idx="1"/>
          </p:nvPr>
        </p:nvSpPr>
        <p:spPr>
          <a:xfrm>
            <a:off x="457200" y="1524000"/>
            <a:ext cx="7467600" cy="4873625"/>
          </a:xfrm>
        </p:spPr>
        <p:txBody>
          <a:bodyPr>
            <a:normAutofit lnSpcReduction="10000"/>
          </a:bodyPr>
          <a:lstStyle/>
          <a:p>
            <a:r>
              <a:rPr lang="en-US" altLang="en-US" sz="1800" dirty="0" smtClean="0"/>
              <a:t>Miscellaneous vascular complications</a:t>
            </a:r>
          </a:p>
          <a:p>
            <a:pPr lvl="1"/>
            <a:r>
              <a:rPr lang="en-US" altLang="en-US" sz="1800" dirty="0" smtClean="0"/>
              <a:t>IVC thrombosis</a:t>
            </a:r>
          </a:p>
          <a:p>
            <a:pPr lvl="1"/>
            <a:r>
              <a:rPr lang="en-US" altLang="en-US" sz="1800" dirty="0" smtClean="0"/>
              <a:t>Hepatic vein thrombus or stenosis</a:t>
            </a:r>
          </a:p>
          <a:p>
            <a:pPr lvl="1"/>
            <a:r>
              <a:rPr lang="en-US" altLang="en-US" sz="1800" dirty="0" smtClean="0"/>
              <a:t>Hepatic artery </a:t>
            </a:r>
            <a:r>
              <a:rPr lang="en-US" altLang="en-US" sz="1800" dirty="0" err="1" smtClean="0"/>
              <a:t>pseudoaneurysm</a:t>
            </a:r>
            <a:r>
              <a:rPr lang="en-US" altLang="en-US" sz="1800" dirty="0" smtClean="0"/>
              <a:t> or AVF</a:t>
            </a:r>
          </a:p>
          <a:p>
            <a:r>
              <a:rPr lang="en-US" altLang="en-US" sz="1800" dirty="0" smtClean="0"/>
              <a:t>Biliary complications</a:t>
            </a:r>
          </a:p>
          <a:p>
            <a:pPr lvl="1"/>
            <a:r>
              <a:rPr lang="en-US" altLang="en-US" sz="1800" dirty="0" smtClean="0"/>
              <a:t>Biliary strictures – develop in as many as 25% of patients</a:t>
            </a:r>
          </a:p>
          <a:p>
            <a:pPr lvl="2"/>
            <a:r>
              <a:rPr lang="en-US" altLang="en-US" sz="1400" dirty="0" smtClean="0"/>
              <a:t>Patients present with painless jaundice and elevated LFTs</a:t>
            </a:r>
          </a:p>
          <a:p>
            <a:pPr lvl="2"/>
            <a:r>
              <a:rPr lang="en-US" altLang="en-US" sz="1400" dirty="0" smtClean="0"/>
              <a:t>Stricture can be intra- or extrahepatic</a:t>
            </a:r>
          </a:p>
          <a:p>
            <a:pPr lvl="2"/>
            <a:r>
              <a:rPr lang="en-US" altLang="en-US" sz="1400" dirty="0" smtClean="0"/>
              <a:t>Treated surgically or with stent placement</a:t>
            </a:r>
          </a:p>
          <a:p>
            <a:pPr lvl="1"/>
            <a:r>
              <a:rPr lang="en-US" altLang="en-US" sz="1800" dirty="0" smtClean="0"/>
              <a:t>Cholangitis – bacteria ascend through the biliary tree and invade the liver</a:t>
            </a:r>
          </a:p>
          <a:p>
            <a:pPr lvl="1"/>
            <a:r>
              <a:rPr lang="en-US" altLang="en-US" sz="1800" dirty="0" smtClean="0"/>
              <a:t>Sludge in the biliary tree</a:t>
            </a:r>
          </a:p>
          <a:p>
            <a:r>
              <a:rPr lang="en-US" altLang="en-US" sz="1800" dirty="0" smtClean="0"/>
              <a:t>Miscellaneous parenchymal complications</a:t>
            </a:r>
          </a:p>
          <a:p>
            <a:pPr lvl="1"/>
            <a:r>
              <a:rPr lang="en-US" altLang="en-US" sz="1800" dirty="0" smtClean="0"/>
              <a:t>Rejection – heterogeneous parenchyma</a:t>
            </a:r>
          </a:p>
          <a:p>
            <a:pPr lvl="2"/>
            <a:r>
              <a:rPr lang="en-US" altLang="en-US" sz="1500" dirty="0" smtClean="0"/>
              <a:t>Proven by biopsy</a:t>
            </a:r>
          </a:p>
          <a:p>
            <a:pPr lvl="1"/>
            <a:r>
              <a:rPr lang="en-US" altLang="en-US" sz="1800" dirty="0" smtClean="0"/>
              <a:t>Abscess, hematoma, </a:t>
            </a:r>
            <a:r>
              <a:rPr lang="en-US" altLang="en-US" sz="1800" dirty="0" err="1" smtClean="0"/>
              <a:t>biloma</a:t>
            </a:r>
            <a:r>
              <a:rPr lang="en-US" altLang="en-US" sz="1800" dirty="0" smtClean="0"/>
              <a:t>, seroma</a:t>
            </a:r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ts val="600"/>
              </a:spcBef>
              <a:buClr>
                <a:srgbClr val="727CA3"/>
              </a:buClr>
              <a:buSzPct val="69000"/>
              <a:buFont typeface="Wingdings" panose="05000000000000000000" pitchFamily="2" charset="2"/>
              <a:buChar char="¢"/>
              <a:defRPr sz="2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1pPr>
            <a:lvl2pPr marL="742950" indent="-285750">
              <a:spcBef>
                <a:spcPts val="500"/>
              </a:spcBef>
              <a:buClr>
                <a:srgbClr val="727CA3"/>
              </a:buClr>
              <a:buSzPct val="80000"/>
              <a:buFont typeface="Wingdings 2" panose="05020102010507070707" pitchFamily="18" charset="2"/>
              <a:buChar char=""/>
              <a:defRPr sz="21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2pPr>
            <a:lvl3pPr marL="1143000" indent="-228600">
              <a:spcBef>
                <a:spcPts val="400"/>
              </a:spcBef>
              <a:buClr>
                <a:srgbClr val="646C8F"/>
              </a:buClr>
              <a:buSzPct val="60000"/>
              <a:buFont typeface="Wingdings" panose="05000000000000000000" pitchFamily="2" charset="2"/>
              <a:buChar char="¢"/>
              <a:defRPr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3pPr>
            <a:lvl4pPr marL="1600200" indent="-228600">
              <a:spcBef>
                <a:spcPts val="400"/>
              </a:spcBef>
              <a:buClr>
                <a:srgbClr val="CED2DF"/>
              </a:buClr>
              <a:buSzPct val="60000"/>
              <a:buFont typeface="Wingdings" panose="05000000000000000000" pitchFamily="2" charset="2"/>
              <a:buChar char="¢"/>
              <a:defRPr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4pPr>
            <a:lvl5pPr marL="2057400" indent="-228600">
              <a:spcBef>
                <a:spcPts val="400"/>
              </a:spcBef>
              <a:buClr>
                <a:srgbClr val="DEE6ED"/>
              </a:buClr>
              <a:buSzPct val="68000"/>
              <a:buFont typeface="Wingdings 2" panose="05020102010507070707" pitchFamily="18" charset="2"/>
              <a:buChar char=""/>
              <a:defRPr sz="16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EE6ED"/>
              </a:buClr>
              <a:buSzPct val="68000"/>
              <a:buFont typeface="Wingdings 2" panose="05020102010507070707" pitchFamily="18" charset="2"/>
              <a:buChar char=""/>
              <a:defRPr sz="16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EE6ED"/>
              </a:buClr>
              <a:buSzPct val="68000"/>
              <a:buFont typeface="Wingdings 2" panose="05020102010507070707" pitchFamily="18" charset="2"/>
              <a:buChar char=""/>
              <a:defRPr sz="16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EE6ED"/>
              </a:buClr>
              <a:buSzPct val="68000"/>
              <a:buFont typeface="Wingdings 2" panose="05020102010507070707" pitchFamily="18" charset="2"/>
              <a:buChar char=""/>
              <a:defRPr sz="16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EE6ED"/>
              </a:buClr>
              <a:buSzPct val="68000"/>
              <a:buFont typeface="Wingdings 2" panose="05020102010507070707" pitchFamily="18" charset="2"/>
              <a:buChar char=""/>
              <a:defRPr sz="16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84CE2AD-84B7-4670-B979-18DF696462B1}" type="slidenum">
              <a:rPr lang="en-US" altLang="en-US" sz="1400">
                <a:solidFill>
                  <a:srgbClr val="FFFFFF"/>
                </a:solidFill>
                <a:ea typeface="Lucida Grande" charset="0"/>
                <a:cs typeface="Lucida Grande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24</a:t>
            </a:fld>
            <a:endParaRPr lang="en-US" altLang="en-US" sz="1400">
              <a:solidFill>
                <a:srgbClr val="FFFFFF"/>
              </a:solidFill>
              <a:ea typeface="Lucida Grande" charset="0"/>
              <a:cs typeface="Lucida Grande" charset="0"/>
            </a:endParaRPr>
          </a:p>
        </p:txBody>
      </p:sp>
      <p:sp>
        <p:nvSpPr>
          <p:cNvPr id="79878" name="Line 2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>
            <a:solidFill>
              <a:srgbClr val="CED2D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7" name="Rectangle 7"/>
          <p:cNvSpPr>
            <a:spLocks noGrp="1" noChangeArrowheads="1"/>
          </p:cNvSpPr>
          <p:nvPr>
            <p:ph type="title"/>
          </p:nvPr>
        </p:nvSpPr>
        <p:spPr>
          <a:xfrm>
            <a:off x="457200" y="242096"/>
            <a:ext cx="7242048" cy="1143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Hematoma</a:t>
            </a:r>
          </a:p>
        </p:txBody>
      </p:sp>
      <p:sp>
        <p:nvSpPr>
          <p:cNvPr id="43018" name="Rectangle 8"/>
          <p:cNvSpPr>
            <a:spLocks noGrp="1" noChangeArrowheads="1"/>
          </p:cNvSpPr>
          <p:nvPr>
            <p:ph sz="half" idx="1"/>
          </p:nvPr>
        </p:nvSpPr>
        <p:spPr>
          <a:xfrm>
            <a:off x="457200" y="1807372"/>
            <a:ext cx="4038600" cy="4729954"/>
          </a:xfrm>
        </p:spPr>
        <p:txBody>
          <a:bodyPr>
            <a:normAutofit fontScale="77500" lnSpcReduction="20000"/>
          </a:bodyPr>
          <a:lstStyle/>
          <a:p>
            <a:pPr eaLnBrk="1" hangingPunct="1"/>
            <a:r>
              <a:rPr lang="en-US" altLang="en-US" dirty="0" smtClean="0"/>
              <a:t>collection of blood due to trauma or rupture of neoplasm</a:t>
            </a:r>
          </a:p>
          <a:p>
            <a:pPr eaLnBrk="1" hangingPunct="1"/>
            <a:r>
              <a:rPr lang="en-US" altLang="en-US" dirty="0" smtClean="0"/>
              <a:t>blunt abdominal trauma more frequently affects </a:t>
            </a:r>
            <a:r>
              <a:rPr lang="en-US" altLang="en-US" dirty="0" err="1" smtClean="0"/>
              <a:t>Rt</a:t>
            </a:r>
            <a:r>
              <a:rPr lang="en-US" altLang="en-US" dirty="0" smtClean="0"/>
              <a:t> lobe posterior segment</a:t>
            </a:r>
          </a:p>
          <a:p>
            <a:pPr eaLnBrk="1" hangingPunct="1"/>
            <a:r>
              <a:rPr lang="en-US" altLang="en-US" dirty="0" smtClean="0"/>
              <a:t>clinical presentation</a:t>
            </a:r>
          </a:p>
          <a:p>
            <a:pPr marL="639763" lvl="1" eaLnBrk="1" hangingPunct="1"/>
            <a:r>
              <a:rPr lang="en-US" altLang="en-US" dirty="0" smtClean="0"/>
              <a:t>pain</a:t>
            </a:r>
          </a:p>
          <a:p>
            <a:pPr marL="639763" lvl="1" eaLnBrk="1" hangingPunct="1"/>
            <a:r>
              <a:rPr lang="en-US" altLang="en-US" dirty="0" smtClean="0"/>
              <a:t>hypotension</a:t>
            </a:r>
          </a:p>
          <a:p>
            <a:pPr eaLnBrk="1" hangingPunct="1"/>
            <a:r>
              <a:rPr lang="en-US" altLang="en-US" dirty="0" smtClean="0"/>
              <a:t>decreased hematocrit</a:t>
            </a:r>
          </a:p>
          <a:p>
            <a:pPr eaLnBrk="1" hangingPunct="1"/>
            <a:r>
              <a:rPr lang="en-US" altLang="en-US" dirty="0" smtClean="0"/>
              <a:t>varied appearance depending on the age of trauma and stage of clotting</a:t>
            </a:r>
          </a:p>
        </p:txBody>
      </p:sp>
      <p:sp>
        <p:nvSpPr>
          <p:cNvPr id="4301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ts val="600"/>
              </a:spcBef>
              <a:buClr>
                <a:srgbClr val="727CA3"/>
              </a:buClr>
              <a:buSzPct val="69000"/>
              <a:buFont typeface="Wingdings" panose="05000000000000000000" pitchFamily="2" charset="2"/>
              <a:buChar char="¢"/>
              <a:defRPr sz="2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1pPr>
            <a:lvl2pPr marL="742950" indent="-285750">
              <a:spcBef>
                <a:spcPts val="500"/>
              </a:spcBef>
              <a:buClr>
                <a:srgbClr val="727CA3"/>
              </a:buClr>
              <a:buSzPct val="80000"/>
              <a:buFont typeface="Wingdings 2" panose="05020102010507070707" pitchFamily="18" charset="2"/>
              <a:buChar char=""/>
              <a:defRPr sz="21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2pPr>
            <a:lvl3pPr marL="1143000" indent="-228600">
              <a:spcBef>
                <a:spcPts val="400"/>
              </a:spcBef>
              <a:buClr>
                <a:srgbClr val="646C8F"/>
              </a:buClr>
              <a:buSzPct val="60000"/>
              <a:buFont typeface="Wingdings" panose="05000000000000000000" pitchFamily="2" charset="2"/>
              <a:buChar char="¢"/>
              <a:defRPr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3pPr>
            <a:lvl4pPr marL="1600200" indent="-228600">
              <a:spcBef>
                <a:spcPts val="400"/>
              </a:spcBef>
              <a:buClr>
                <a:srgbClr val="CED2DF"/>
              </a:buClr>
              <a:buSzPct val="60000"/>
              <a:buFont typeface="Wingdings" panose="05000000000000000000" pitchFamily="2" charset="2"/>
              <a:buChar char="¢"/>
              <a:defRPr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4pPr>
            <a:lvl5pPr marL="2057400" indent="-228600">
              <a:spcBef>
                <a:spcPts val="400"/>
              </a:spcBef>
              <a:buClr>
                <a:srgbClr val="DEE6ED"/>
              </a:buClr>
              <a:buSzPct val="68000"/>
              <a:buFont typeface="Wingdings 2" panose="05020102010507070707" pitchFamily="18" charset="2"/>
              <a:buChar char=""/>
              <a:defRPr sz="16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EE6ED"/>
              </a:buClr>
              <a:buSzPct val="68000"/>
              <a:buFont typeface="Wingdings 2" panose="05020102010507070707" pitchFamily="18" charset="2"/>
              <a:buChar char=""/>
              <a:defRPr sz="16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EE6ED"/>
              </a:buClr>
              <a:buSzPct val="68000"/>
              <a:buFont typeface="Wingdings 2" panose="05020102010507070707" pitchFamily="18" charset="2"/>
              <a:buChar char=""/>
              <a:defRPr sz="16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EE6ED"/>
              </a:buClr>
              <a:buSzPct val="68000"/>
              <a:buFont typeface="Wingdings 2" panose="05020102010507070707" pitchFamily="18" charset="2"/>
              <a:buChar char=""/>
              <a:defRPr sz="16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EE6ED"/>
              </a:buClr>
              <a:buSzPct val="68000"/>
              <a:buFont typeface="Wingdings 2" panose="05020102010507070707" pitchFamily="18" charset="2"/>
              <a:buChar char=""/>
              <a:defRPr sz="16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3A80322-27F9-4900-9F29-A1FF30F9CFD5}" type="slidenum">
              <a:rPr lang="en-US" altLang="en-US" sz="1400">
                <a:solidFill>
                  <a:srgbClr val="FFFFFF"/>
                </a:solidFill>
                <a:ea typeface="Lucida Grande" charset="0"/>
                <a:cs typeface="Lucida Grande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en-US" altLang="en-US" sz="1400">
              <a:solidFill>
                <a:srgbClr val="FFFFFF"/>
              </a:solidFill>
              <a:ea typeface="Lucida Grande" charset="0"/>
              <a:cs typeface="Lucida Grande" charset="0"/>
            </a:endParaRPr>
          </a:p>
        </p:txBody>
      </p:sp>
      <p:sp>
        <p:nvSpPr>
          <p:cNvPr id="43012" name="Line 2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>
            <a:solidFill>
              <a:srgbClr val="CED2D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43020" name="Picture 12" descr="http://www.ultrasoundcases.info/files/Jpg/45444-Afbeelding1.jpg">
            <a:hlinkClick r:id="rId3" tooltip="1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799" y="2667000"/>
            <a:ext cx="3217068" cy="2411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0"/>
            <a:ext cx="9890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239000" cy="1143000"/>
          </a:xfrm>
        </p:spPr>
        <p:txBody>
          <a:bodyPr/>
          <a:lstStyle/>
          <a:p>
            <a:r>
              <a:rPr lang="en-US" dirty="0" smtClean="0"/>
              <a:t>Congenital hepatic cysts</a:t>
            </a:r>
            <a:endParaRPr lang="en-US" dirty="0"/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495893" y="1447800"/>
            <a:ext cx="7239000" cy="4846638"/>
          </a:xfrm>
        </p:spPr>
        <p:txBody>
          <a:bodyPr rIns="138194">
            <a:normAutofit/>
          </a:bodyPr>
          <a:lstStyle/>
          <a:p>
            <a:pPr marL="319143" indent="-274306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sz="2400" dirty="0"/>
              <a:t>Can be simple or related to hereditary disorders such as polycystic liver disease</a:t>
            </a:r>
          </a:p>
          <a:p>
            <a:pPr marL="319143" indent="-274306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sz="2400" dirty="0"/>
              <a:t>A fluid-filled space with an epithelial lining</a:t>
            </a:r>
          </a:p>
          <a:p>
            <a:pPr marL="319143" indent="-274306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sz="2400" dirty="0"/>
              <a:t>Incidence increases with age</a:t>
            </a:r>
          </a:p>
          <a:p>
            <a:pPr marL="319143" indent="-274306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sz="2400" dirty="0"/>
              <a:t>Simple cysts are anechoic with a thin, well-demarcated wall and posterior enhancement</a:t>
            </a:r>
          </a:p>
          <a:p>
            <a:pPr marL="319143" indent="-274306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sz="2400" dirty="0"/>
              <a:t>Hemorrhage or infection can occur</a:t>
            </a:r>
          </a:p>
        </p:txBody>
      </p:sp>
      <p:pic>
        <p:nvPicPr>
          <p:cNvPr id="4506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707731"/>
            <a:ext cx="2678113" cy="200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2F3946">
                    <a:alpha val="85097"/>
                  </a:srgbClr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506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9288" y="4721223"/>
            <a:ext cx="2661243" cy="1994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2F3946">
                    <a:alpha val="85097"/>
                  </a:srgbClr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506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4206" y="4721223"/>
            <a:ext cx="2679700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2F3946">
                    <a:alpha val="85097"/>
                  </a:srgbClr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647" y="-250026"/>
            <a:ext cx="7238628" cy="1463353"/>
          </a:xfrm>
        </p:spPr>
        <p:txBody>
          <a:bodyPr rIns="91415"/>
          <a:lstStyle/>
          <a:p>
            <a:pPr fontAlgn="auto">
              <a:spcAft>
                <a:spcPts val="0"/>
              </a:spcAft>
              <a:defRPr/>
            </a:pPr>
            <a:r>
              <a:rPr lang="en-US" sz="3797"/>
              <a:t>HYDATID DISEASE/ ECHINOCOCCAL CYSTS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>
          <a:xfrm>
            <a:off x="457275" y="1340804"/>
            <a:ext cx="7239000" cy="5248275"/>
          </a:xfrm>
        </p:spPr>
        <p:txBody>
          <a:bodyPr rIns="138194">
            <a:normAutofit/>
          </a:bodyPr>
          <a:lstStyle/>
          <a:p>
            <a:pPr marL="319143" indent="-274306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sz="2400" dirty="0"/>
              <a:t>caused by a parasitic tapeworm passed through dog feces</a:t>
            </a:r>
          </a:p>
          <a:p>
            <a:pPr marL="319143" indent="-274306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sz="2400" dirty="0"/>
              <a:t>cattle, sheep, hogs, and humans serve as hosts</a:t>
            </a:r>
          </a:p>
          <a:p>
            <a:pPr marL="319143" indent="-274306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sz="2400" dirty="0"/>
              <a:t>ingested larvae hatch in intestine and migrate to right hepatic lobe</a:t>
            </a:r>
          </a:p>
          <a:p>
            <a:pPr marL="319143" indent="-274306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sz="2400" dirty="0"/>
              <a:t>Sonographic appearance depends on course of larval mutation</a:t>
            </a: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33911C-8503-45F7-99D5-26AE741FDE74}" type="slidenum">
              <a:rPr lang="en-US"/>
              <a:pPr>
                <a:defRPr/>
              </a:pPr>
              <a:t>5</a:t>
            </a:fld>
            <a:endParaRPr lang="en-US"/>
          </a:p>
        </p:txBody>
      </p:sp>
      <p:pic>
        <p:nvPicPr>
          <p:cNvPr id="47109" name="Picture 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0"/>
            <a:ext cx="9890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3563" y="4675188"/>
            <a:ext cx="2679700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2F3946">
                    <a:alpha val="85097"/>
                  </a:srgbClr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711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5025" y="4675188"/>
            <a:ext cx="2679700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2F3946">
                    <a:alpha val="85097"/>
                  </a:srgbClr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711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4619625"/>
            <a:ext cx="2786062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2F3946">
                    <a:alpha val="85097"/>
                  </a:srgbClr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0"/>
            <a:ext cx="9890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57784" y="38100"/>
            <a:ext cx="7242048" cy="1143000"/>
          </a:xfrm>
        </p:spPr>
        <p:txBody>
          <a:bodyPr/>
          <a:lstStyle/>
          <a:p>
            <a:r>
              <a:rPr lang="en-US" dirty="0" smtClean="0"/>
              <a:t>Pyogenic abscess</a:t>
            </a:r>
            <a:endParaRPr lang="en-US" dirty="0"/>
          </a:p>
        </p:txBody>
      </p:sp>
      <p:sp>
        <p:nvSpPr>
          <p:cNvPr id="4710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595884" y="1447800"/>
            <a:ext cx="4585716" cy="5257800"/>
          </a:xfrm>
        </p:spPr>
        <p:txBody>
          <a:bodyPr rIns="138194">
            <a:normAutofit fontScale="92500" lnSpcReduction="20000"/>
          </a:bodyPr>
          <a:lstStyle/>
          <a:p>
            <a:pPr marL="319143" indent="-274306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sz="2400" dirty="0"/>
              <a:t>Pyogenic bacteria reach the liver from biliary tree, portal vein, or hepatic artery</a:t>
            </a:r>
          </a:p>
          <a:p>
            <a:pPr marL="319143" indent="-274306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sz="2400" dirty="0"/>
              <a:t>Symptoms vary, and include</a:t>
            </a:r>
          </a:p>
          <a:p>
            <a:pPr marL="565754" lvl="1" indent="-228588" fontAlgn="auto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en-US" sz="2000" dirty="0">
                <a:solidFill>
                  <a:schemeClr val="tx1">
                    <a:tint val="85000"/>
                  </a:schemeClr>
                </a:solidFill>
              </a:rPr>
              <a:t>Fever, leukocytosis, elevated LFTs, RUQ pain, pleuritic pain, and hepatomegaly</a:t>
            </a:r>
          </a:p>
          <a:p>
            <a:pPr marL="319143" indent="-274306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sz="2400" dirty="0"/>
              <a:t>US appearance varies, and includes</a:t>
            </a:r>
          </a:p>
          <a:p>
            <a:pPr marL="565754" lvl="1" indent="-228588" fontAlgn="auto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en-US" sz="2000" dirty="0">
                <a:solidFill>
                  <a:schemeClr val="tx1">
                    <a:tint val="85000"/>
                  </a:schemeClr>
                </a:solidFill>
              </a:rPr>
              <a:t>Round or ovoid with irregular, poorly defined walls</a:t>
            </a:r>
          </a:p>
          <a:p>
            <a:pPr marL="565754" lvl="1" indent="-228588" fontAlgn="auto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en-US" sz="2000" dirty="0">
                <a:solidFill>
                  <a:schemeClr val="tx1">
                    <a:tint val="85000"/>
                  </a:schemeClr>
                </a:solidFill>
              </a:rPr>
              <a:t>Anechoic to hyperechoic, depending on the presence of debris, adhesions, or air</a:t>
            </a:r>
          </a:p>
          <a:p>
            <a:pPr marL="319143" indent="-274306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sz="2400" dirty="0"/>
              <a:t>Differentials </a:t>
            </a:r>
          </a:p>
          <a:p>
            <a:pPr marL="565754" lvl="1" indent="-228588" fontAlgn="auto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en-US" sz="2000" dirty="0">
                <a:solidFill>
                  <a:schemeClr val="tx1">
                    <a:tint val="85000"/>
                  </a:schemeClr>
                </a:solidFill>
              </a:rPr>
              <a:t>Cyst, hematoma, </a:t>
            </a:r>
            <a:r>
              <a:rPr lang="en-US" sz="2000" dirty="0" err="1">
                <a:solidFill>
                  <a:schemeClr val="tx1">
                    <a:tint val="85000"/>
                  </a:schemeClr>
                </a:solidFill>
              </a:rPr>
              <a:t>biloma</a:t>
            </a:r>
            <a:r>
              <a:rPr lang="en-US" sz="2000" dirty="0">
                <a:solidFill>
                  <a:schemeClr val="tx1">
                    <a:tint val="85000"/>
                  </a:schemeClr>
                </a:solidFill>
              </a:rPr>
              <a:t>, necrotic tumor, </a:t>
            </a:r>
            <a:r>
              <a:rPr lang="en-US" sz="2000" dirty="0" err="1">
                <a:solidFill>
                  <a:schemeClr val="tx1">
                    <a:tint val="85000"/>
                  </a:schemeClr>
                </a:solidFill>
              </a:rPr>
              <a:t>echinococcal</a:t>
            </a:r>
            <a:r>
              <a:rPr lang="en-US" sz="2000" dirty="0">
                <a:solidFill>
                  <a:schemeClr val="tx1">
                    <a:tint val="85000"/>
                  </a:schemeClr>
                </a:solidFill>
              </a:rPr>
              <a:t> cyst, cystadenocarcinoma</a:t>
            </a:r>
          </a:p>
        </p:txBody>
      </p:sp>
      <p:pic>
        <p:nvPicPr>
          <p:cNvPr id="4915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5168" y="2667000"/>
            <a:ext cx="3148989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2F3946">
                    <a:alpha val="85097"/>
                  </a:srgbClr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0"/>
            <a:ext cx="9890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0772" y="0"/>
            <a:ext cx="7239000" cy="1084263"/>
          </a:xfrm>
        </p:spPr>
        <p:txBody>
          <a:bodyPr/>
          <a:lstStyle/>
          <a:p>
            <a:r>
              <a:rPr lang="en-US" dirty="0" err="1" smtClean="0"/>
              <a:t>Amebiasis</a:t>
            </a:r>
            <a:r>
              <a:rPr lang="en-US" dirty="0" smtClean="0"/>
              <a:t>/ amebic abscess</a:t>
            </a:r>
            <a:endParaRPr lang="en-US" dirty="0"/>
          </a:p>
        </p:txBody>
      </p:sp>
      <p:sp>
        <p:nvSpPr>
          <p:cNvPr id="2" name="Rectangle 3"/>
          <p:cNvSpPr>
            <a:spLocks noGrp="1" noChangeArrowheads="1"/>
          </p:cNvSpPr>
          <p:nvPr>
            <p:ph idx="1"/>
          </p:nvPr>
        </p:nvSpPr>
        <p:spPr>
          <a:xfrm>
            <a:off x="460772" y="1295400"/>
            <a:ext cx="7341790" cy="4846638"/>
          </a:xfrm>
        </p:spPr>
        <p:txBody>
          <a:bodyPr rIns="138194">
            <a:normAutofit/>
          </a:bodyPr>
          <a:lstStyle/>
          <a:p>
            <a:pPr marL="319143" indent="-274306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sz="2000" dirty="0"/>
              <a:t>Parasites from the colon reach the liver through the portal vein</a:t>
            </a:r>
          </a:p>
          <a:p>
            <a:pPr marL="319143" indent="-274306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sz="2000" dirty="0"/>
              <a:t>Presents with RUQ pain and diarrhea</a:t>
            </a:r>
          </a:p>
          <a:p>
            <a:pPr marL="319143" indent="-274306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sz="2000" dirty="0"/>
              <a:t>Labs</a:t>
            </a:r>
          </a:p>
          <a:p>
            <a:pPr marL="565754" lvl="1" indent="-228588" fontAlgn="auto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en-US" sz="1800" dirty="0">
                <a:solidFill>
                  <a:schemeClr val="tx1">
                    <a:tint val="85000"/>
                  </a:schemeClr>
                </a:solidFill>
              </a:rPr>
              <a:t>Leukocytosis, mild anemia, elevated LFT’s</a:t>
            </a:r>
          </a:p>
          <a:p>
            <a:pPr marL="319143" indent="-274306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sz="2000" dirty="0"/>
              <a:t>Sonographic findings change over time</a:t>
            </a:r>
          </a:p>
          <a:p>
            <a:pPr marL="565754" lvl="1" indent="-228588" fontAlgn="auto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en-US" sz="1800" dirty="0">
                <a:solidFill>
                  <a:schemeClr val="tx1">
                    <a:tint val="85000"/>
                  </a:schemeClr>
                </a:solidFill>
              </a:rPr>
              <a:t>Echogenic to hypoechoic</a:t>
            </a:r>
          </a:p>
          <a:p>
            <a:pPr marL="565754" lvl="1" indent="-228588" fontAlgn="auto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en-US" sz="1800" dirty="0">
                <a:solidFill>
                  <a:schemeClr val="tx1">
                    <a:tint val="85000"/>
                  </a:schemeClr>
                </a:solidFill>
              </a:rPr>
              <a:t>Sonography used to monitor involution and resolution of inflammatory process</a:t>
            </a:r>
          </a:p>
        </p:txBody>
      </p:sp>
      <p:pic>
        <p:nvPicPr>
          <p:cNvPr id="5120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9209" y="4648200"/>
            <a:ext cx="2679700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2F3946">
                    <a:alpha val="85097"/>
                  </a:srgbClr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1206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3462" y="4648200"/>
            <a:ext cx="2678113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2F3946">
                    <a:alpha val="85097"/>
                  </a:srgbClr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1207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144" y="4648200"/>
            <a:ext cx="2679700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2F3946">
                    <a:alpha val="85097"/>
                  </a:srgbClr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647" y="-392901"/>
            <a:ext cx="7238628" cy="1463353"/>
          </a:xfrm>
        </p:spPr>
        <p:txBody>
          <a:bodyPr rIns="91415"/>
          <a:lstStyle/>
          <a:p>
            <a:pPr fontAlgn="auto">
              <a:spcAft>
                <a:spcPts val="0"/>
              </a:spcAft>
              <a:defRPr/>
            </a:pPr>
            <a:r>
              <a:rPr lang="en-US" sz="3797"/>
              <a:t>Schistosomiasis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>
          <a:xfrm>
            <a:off x="457275" y="1346200"/>
            <a:ext cx="7239000" cy="5248275"/>
          </a:xfrm>
        </p:spPr>
        <p:txBody>
          <a:bodyPr rIns="138194"/>
          <a:lstStyle/>
          <a:p>
            <a:pPr marL="319143" indent="-274306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sz="2601" dirty="0"/>
              <a:t>common in locations with contaminated water</a:t>
            </a:r>
          </a:p>
          <a:p>
            <a:pPr marL="319143" indent="-274306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sz="2601" dirty="0"/>
              <a:t>immature worms penetrate the skin and can eventually migrate to portal vein</a:t>
            </a:r>
          </a:p>
          <a:p>
            <a:pPr marL="319143" indent="-274306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sz="2601" dirty="0"/>
              <a:t>granulomatous reaction and </a:t>
            </a:r>
            <a:r>
              <a:rPr lang="en-US" sz="2601" dirty="0" err="1"/>
              <a:t>periportal</a:t>
            </a:r>
            <a:r>
              <a:rPr lang="en-US" sz="2601" dirty="0"/>
              <a:t> fibrosis develop</a:t>
            </a:r>
          </a:p>
          <a:p>
            <a:pPr marL="319143" indent="-274306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sz="2601" dirty="0" err="1" smtClean="0"/>
              <a:t>Sonographic</a:t>
            </a:r>
            <a:r>
              <a:rPr lang="en-US" sz="2601" dirty="0" smtClean="0"/>
              <a:t> features</a:t>
            </a:r>
            <a:endParaRPr lang="en-US" sz="2601" dirty="0"/>
          </a:p>
          <a:p>
            <a:pPr marL="565754" lvl="1" indent="-228588" fontAlgn="auto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en-US" sz="2320" dirty="0">
                <a:solidFill>
                  <a:schemeClr val="tx1">
                    <a:tint val="85000"/>
                  </a:schemeClr>
                </a:solidFill>
              </a:rPr>
              <a:t>marked thickening of portal vein walls</a:t>
            </a:r>
          </a:p>
          <a:p>
            <a:pPr marL="565754" lvl="1" indent="-228588" fontAlgn="auto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en-US" sz="2320" dirty="0">
                <a:solidFill>
                  <a:schemeClr val="tx1">
                    <a:tint val="85000"/>
                  </a:schemeClr>
                </a:solidFill>
              </a:rPr>
              <a:t>dilated MPV</a:t>
            </a:r>
          </a:p>
          <a:p>
            <a:pPr marL="565754" lvl="1" indent="-228588" fontAlgn="auto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en-US" sz="2320" dirty="0">
                <a:solidFill>
                  <a:schemeClr val="tx1">
                    <a:tint val="85000"/>
                  </a:schemeClr>
                </a:solidFill>
              </a:rPr>
              <a:t>enlarged liver initially</a:t>
            </a:r>
          </a:p>
          <a:p>
            <a:pPr marL="565754" lvl="1" indent="-228588" fontAlgn="auto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en-US" sz="2320" dirty="0">
                <a:solidFill>
                  <a:schemeClr val="tx1">
                    <a:tint val="85000"/>
                  </a:schemeClr>
                </a:solidFill>
              </a:rPr>
              <a:t>contraction with progression of </a:t>
            </a:r>
            <a:r>
              <a:rPr lang="en-US" sz="2320" dirty="0" err="1">
                <a:solidFill>
                  <a:schemeClr val="tx1">
                    <a:tint val="85000"/>
                  </a:schemeClr>
                </a:solidFill>
              </a:rPr>
              <a:t>periportal</a:t>
            </a:r>
            <a:r>
              <a:rPr lang="en-US" sz="2320" dirty="0">
                <a:solidFill>
                  <a:schemeClr val="tx1">
                    <a:tint val="85000"/>
                  </a:schemeClr>
                </a:solidFill>
              </a:rPr>
              <a:t> fibrosis</a:t>
            </a:r>
          </a:p>
        </p:txBody>
      </p:sp>
      <p:pic>
        <p:nvPicPr>
          <p:cNvPr id="53253" name="Picture 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0"/>
            <a:ext cx="9890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466576" y="-178588"/>
            <a:ext cx="7238628" cy="1463353"/>
          </a:xfrm>
        </p:spPr>
        <p:txBody>
          <a:bodyPr rIns="91415"/>
          <a:lstStyle/>
          <a:p>
            <a:pPr fontAlgn="auto">
              <a:spcAft>
                <a:spcPts val="0"/>
              </a:spcAft>
              <a:defRPr/>
            </a:pPr>
            <a:r>
              <a:rPr lang="en-US" sz="3797" dirty="0"/>
              <a:t>PNEUMOCYSTIS </a:t>
            </a:r>
            <a:r>
              <a:rPr lang="en-US" sz="3797" dirty="0" err="1" smtClean="0"/>
              <a:t>Jiroveci</a:t>
            </a:r>
            <a:endParaRPr lang="en-US" sz="3797" dirty="0"/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>
          <a:xfrm>
            <a:off x="436563" y="1573213"/>
            <a:ext cx="7483475" cy="5249862"/>
          </a:xfrm>
        </p:spPr>
        <p:txBody>
          <a:bodyPr rIns="138194">
            <a:normAutofit/>
          </a:bodyPr>
          <a:lstStyle/>
          <a:p>
            <a:pPr marL="319143" indent="-274306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sz="2601" dirty="0"/>
              <a:t>majority of AIDS patients develop pneumocystis pneumonia</a:t>
            </a:r>
          </a:p>
          <a:p>
            <a:pPr marL="319143" indent="-274306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sz="2601" dirty="0"/>
              <a:t>pneumocystis </a:t>
            </a:r>
            <a:r>
              <a:rPr lang="en-US" sz="2601" dirty="0" err="1" smtClean="0"/>
              <a:t>jiroveci</a:t>
            </a:r>
            <a:r>
              <a:rPr lang="en-US" sz="2601" dirty="0" smtClean="0"/>
              <a:t> </a:t>
            </a:r>
            <a:r>
              <a:rPr lang="en-US" sz="2601" dirty="0"/>
              <a:t>infection can spread outside the lungs into the liver and other organs</a:t>
            </a:r>
          </a:p>
          <a:p>
            <a:pPr marL="319143" indent="-274306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sz="2601" dirty="0"/>
              <a:t>Liver involvement </a:t>
            </a:r>
            <a:r>
              <a:rPr lang="en-US" sz="2601" dirty="0" err="1"/>
              <a:t>sonographically</a:t>
            </a:r>
            <a:r>
              <a:rPr lang="en-US" sz="2601" dirty="0"/>
              <a:t> ranges </a:t>
            </a:r>
            <a:r>
              <a:rPr lang="en-US" sz="2601" dirty="0" smtClean="0"/>
              <a:t>from:</a:t>
            </a:r>
            <a:endParaRPr lang="en-US" sz="2601" dirty="0"/>
          </a:p>
          <a:p>
            <a:pPr marL="566793" lvl="1" indent="-274306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sz="2301" dirty="0"/>
              <a:t>tiny, diffuse, </a:t>
            </a:r>
            <a:r>
              <a:rPr lang="en-US" sz="2301" dirty="0" err="1"/>
              <a:t>nonshadowing</a:t>
            </a:r>
            <a:r>
              <a:rPr lang="en-US" sz="2301" dirty="0"/>
              <a:t> echogenic foci</a:t>
            </a:r>
          </a:p>
          <a:p>
            <a:pPr marL="566793" lvl="1" indent="-274306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sz="2301" dirty="0"/>
              <a:t>replacement of hepatic parenchyma by dense calcification</a:t>
            </a:r>
          </a:p>
          <a:p>
            <a:pPr marL="319143" indent="-274306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sz="2601" dirty="0"/>
              <a:t>differential diagnoses include </a:t>
            </a:r>
            <a:r>
              <a:rPr lang="en-US" sz="2601" dirty="0" smtClean="0"/>
              <a:t>CMV, histoplasmosis, and TB</a:t>
            </a:r>
            <a:endParaRPr lang="en-US" sz="2601" dirty="0">
              <a:latin typeface="Trebuchet MS Italic" charset="0"/>
              <a:sym typeface="Trebuchet MS Italic" charset="0"/>
            </a:endParaRPr>
          </a:p>
        </p:txBody>
      </p:sp>
      <p:pic>
        <p:nvPicPr>
          <p:cNvPr id="55301" name="Picture 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0"/>
            <a:ext cx="9890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22917" t="30371" r="52917" b="44815"/>
          <a:stretch/>
        </p:blipFill>
        <p:spPr>
          <a:xfrm>
            <a:off x="6257218" y="609600"/>
            <a:ext cx="2770495" cy="1600199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5_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6_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pulent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ppt/theme/themeOverride2.xml><?xml version="1.0" encoding="utf-8"?>
<a:themeOverride xmlns:a="http://schemas.openxmlformats.org/drawingml/2006/main">
  <a:clrScheme name="Opulent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ppt/theme/themeOverride3.xml><?xml version="1.0" encoding="utf-8"?>
<a:themeOverride xmlns:a="http://schemas.openxmlformats.org/drawingml/2006/main">
  <a:clrScheme name="Opulent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ppt/theme/themeOverride4.xml><?xml version="1.0" encoding="utf-8"?>
<a:themeOverride xmlns:a="http://schemas.openxmlformats.org/drawingml/2006/main">
  <a:clrScheme name="Opulent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1222</TotalTime>
  <Pages>0</Pages>
  <Words>1486</Words>
  <Characters>0</Characters>
  <Application>Microsoft Office PowerPoint</Application>
  <PresentationFormat>On-screen Show (4:3)</PresentationFormat>
  <Lines>0</Lines>
  <Paragraphs>220</Paragraphs>
  <Slides>24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24</vt:i4>
      </vt:variant>
    </vt:vector>
  </HeadingPairs>
  <TitlesOfParts>
    <vt:vector size="37" baseType="lpstr">
      <vt:lpstr>Arial</vt:lpstr>
      <vt:lpstr>Gill Sans</vt:lpstr>
      <vt:lpstr>Lucida Grande</vt:lpstr>
      <vt:lpstr>Trebuchet MS</vt:lpstr>
      <vt:lpstr>Trebuchet MS Italic</vt:lpstr>
      <vt:lpstr>Verdana</vt:lpstr>
      <vt:lpstr>Wingdings</vt:lpstr>
      <vt:lpstr>Wingdings 2</vt:lpstr>
      <vt:lpstr>ヒラギノ角ゴ ProN W3</vt:lpstr>
      <vt:lpstr>1_Opulent</vt:lpstr>
      <vt:lpstr>4_Opulent</vt:lpstr>
      <vt:lpstr>5_Opulent</vt:lpstr>
      <vt:lpstr>6_Opulent</vt:lpstr>
      <vt:lpstr>The Liver</vt:lpstr>
      <vt:lpstr>Hepatic Masses</vt:lpstr>
      <vt:lpstr>Hematoma</vt:lpstr>
      <vt:lpstr>Congenital hepatic cysts</vt:lpstr>
      <vt:lpstr>HYDATID DISEASE/ ECHINOCOCCAL CYSTS</vt:lpstr>
      <vt:lpstr>Pyogenic abscess</vt:lpstr>
      <vt:lpstr>Amebiasis/ amebic abscess</vt:lpstr>
      <vt:lpstr>Schistosomiasis</vt:lpstr>
      <vt:lpstr>PNEUMOCYSTIS Jiroveci</vt:lpstr>
      <vt:lpstr>candidiasis</vt:lpstr>
      <vt:lpstr>Cavernous Hemangioma</vt:lpstr>
      <vt:lpstr>Focal Nodular Hyperplasia (FNH)</vt:lpstr>
      <vt:lpstr>Hepatic Adenoma</vt:lpstr>
      <vt:lpstr>Infantile Hemangioendothelioma</vt:lpstr>
      <vt:lpstr>Hepatocellular Carcinoma (HCC)</vt:lpstr>
      <vt:lpstr>Hemangiosarcoma</vt:lpstr>
      <vt:lpstr>Hepatoblastoma</vt:lpstr>
      <vt:lpstr>Metastatic Liver Disease</vt:lpstr>
      <vt:lpstr>Contrast-enhanced US</vt:lpstr>
      <vt:lpstr>Contrast-enhanced US</vt:lpstr>
      <vt:lpstr>Contrast-enhanced US</vt:lpstr>
      <vt:lpstr>Liver Transplant</vt:lpstr>
      <vt:lpstr>Liver Transplant Complications</vt:lpstr>
      <vt:lpstr>Liver Transplant Complications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liver</dc:title>
  <dc:creator>BCHS User</dc:creator>
  <cp:lastModifiedBy>Katie Cody-BCHS</cp:lastModifiedBy>
  <cp:revision>32</cp:revision>
  <dcterms:modified xsi:type="dcterms:W3CDTF">2021-09-20T19:43:53Z</dcterms:modified>
</cp:coreProperties>
</file>